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14255750"/>
  <p:notesSz cx="20104100" cy="14255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4419282"/>
            <a:ext cx="17088486" cy="2993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7983220"/>
            <a:ext cx="14072870" cy="3563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3278822"/>
            <a:ext cx="8745284" cy="9408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3278822"/>
            <a:ext cx="8745284" cy="9408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570230"/>
            <a:ext cx="18093690" cy="2280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3278822"/>
            <a:ext cx="18093690" cy="9408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3257848"/>
            <a:ext cx="6433312" cy="7127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3257848"/>
            <a:ext cx="4623943" cy="7127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3257848"/>
            <a:ext cx="4623943" cy="7127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33" Type="http://schemas.openxmlformats.org/officeDocument/2006/relationships/image" Target="../media/image32.png"/><Relationship Id="rId34" Type="http://schemas.openxmlformats.org/officeDocument/2006/relationships/image" Target="../media/image33.png"/><Relationship Id="rId35" Type="http://schemas.openxmlformats.org/officeDocument/2006/relationships/image" Target="../media/image34.png"/><Relationship Id="rId36" Type="http://schemas.openxmlformats.org/officeDocument/2006/relationships/image" Target="../media/image35.png"/><Relationship Id="rId37" Type="http://schemas.openxmlformats.org/officeDocument/2006/relationships/image" Target="../media/image36.png"/><Relationship Id="rId38" Type="http://schemas.openxmlformats.org/officeDocument/2006/relationships/image" Target="../media/image37.png"/><Relationship Id="rId39" Type="http://schemas.openxmlformats.org/officeDocument/2006/relationships/image" Target="../media/image38.png"/><Relationship Id="rId40" Type="http://schemas.openxmlformats.org/officeDocument/2006/relationships/image" Target="../media/image39.png"/><Relationship Id="rId41" Type="http://schemas.openxmlformats.org/officeDocument/2006/relationships/image" Target="../media/image40.png"/><Relationship Id="rId42" Type="http://schemas.openxmlformats.org/officeDocument/2006/relationships/image" Target="../media/image41.png"/><Relationship Id="rId43" Type="http://schemas.openxmlformats.org/officeDocument/2006/relationships/image" Target="../media/image42.png"/><Relationship Id="rId44" Type="http://schemas.openxmlformats.org/officeDocument/2006/relationships/image" Target="../media/image43.png"/><Relationship Id="rId45" Type="http://schemas.openxmlformats.org/officeDocument/2006/relationships/image" Target="../media/image44.png"/><Relationship Id="rId46" Type="http://schemas.openxmlformats.org/officeDocument/2006/relationships/image" Target="../media/image45.png"/><Relationship Id="rId47" Type="http://schemas.openxmlformats.org/officeDocument/2006/relationships/image" Target="../media/image46.png"/><Relationship Id="rId48" Type="http://schemas.openxmlformats.org/officeDocument/2006/relationships/image" Target="../media/image47.png"/><Relationship Id="rId49" Type="http://schemas.openxmlformats.org/officeDocument/2006/relationships/image" Target="../media/image48.png"/><Relationship Id="rId50" Type="http://schemas.openxmlformats.org/officeDocument/2006/relationships/image" Target="../media/image49.png"/><Relationship Id="rId51" Type="http://schemas.openxmlformats.org/officeDocument/2006/relationships/image" Target="../media/image50.png"/><Relationship Id="rId52" Type="http://schemas.openxmlformats.org/officeDocument/2006/relationships/image" Target="../media/image51.png"/><Relationship Id="rId53" Type="http://schemas.openxmlformats.org/officeDocument/2006/relationships/image" Target="../media/image52.png"/><Relationship Id="rId54" Type="http://schemas.openxmlformats.org/officeDocument/2006/relationships/image" Target="../media/image53.png"/><Relationship Id="rId55" Type="http://schemas.openxmlformats.org/officeDocument/2006/relationships/image" Target="../media/image54.png"/><Relationship Id="rId56" Type="http://schemas.openxmlformats.org/officeDocument/2006/relationships/image" Target="../media/image55.png"/><Relationship Id="rId57" Type="http://schemas.openxmlformats.org/officeDocument/2006/relationships/image" Target="../media/image56.png"/><Relationship Id="rId58" Type="http://schemas.openxmlformats.org/officeDocument/2006/relationships/image" Target="../media/image57.png"/><Relationship Id="rId59" Type="http://schemas.openxmlformats.org/officeDocument/2006/relationships/image" Target="../media/image58.png"/><Relationship Id="rId60" Type="http://schemas.openxmlformats.org/officeDocument/2006/relationships/image" Target="../media/image59.png"/><Relationship Id="rId61" Type="http://schemas.openxmlformats.org/officeDocument/2006/relationships/image" Target="../media/image60.png"/><Relationship Id="rId62" Type="http://schemas.openxmlformats.org/officeDocument/2006/relationships/image" Target="../media/image61.png"/><Relationship Id="rId63" Type="http://schemas.openxmlformats.org/officeDocument/2006/relationships/image" Target="../media/image62.png"/><Relationship Id="rId64" Type="http://schemas.openxmlformats.org/officeDocument/2006/relationships/image" Target="../media/image63.png"/><Relationship Id="rId65" Type="http://schemas.openxmlformats.org/officeDocument/2006/relationships/image" Target="../media/image64.png"/><Relationship Id="rId66" Type="http://schemas.openxmlformats.org/officeDocument/2006/relationships/image" Target="../media/image65.png"/><Relationship Id="rId67" Type="http://schemas.openxmlformats.org/officeDocument/2006/relationships/image" Target="../media/image66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0406" y="211703"/>
            <a:ext cx="0" cy="13855065"/>
          </a:xfrm>
          <a:custGeom>
            <a:avLst/>
            <a:gdLst/>
            <a:ahLst/>
            <a:cxnLst/>
            <a:rect l="l" t="t" r="r" b="b"/>
            <a:pathLst>
              <a:path w="0" h="13855065">
                <a:moveTo>
                  <a:pt x="0" y="0"/>
                </a:moveTo>
                <a:lnTo>
                  <a:pt x="0" y="13854765"/>
                </a:lnTo>
              </a:path>
            </a:pathLst>
          </a:custGeom>
          <a:ln w="11859">
            <a:solidFill>
              <a:srgbClr val="00AEEF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11543" y="14113992"/>
            <a:ext cx="19705320" cy="0"/>
          </a:xfrm>
          <a:custGeom>
            <a:avLst/>
            <a:gdLst/>
            <a:ahLst/>
            <a:cxnLst/>
            <a:rect l="l" t="t" r="r" b="b"/>
            <a:pathLst>
              <a:path w="19705320" h="0">
                <a:moveTo>
                  <a:pt x="0" y="0"/>
                </a:moveTo>
                <a:lnTo>
                  <a:pt x="19704703" y="0"/>
                </a:lnTo>
              </a:path>
            </a:pathLst>
          </a:custGeom>
          <a:ln w="11859">
            <a:solidFill>
              <a:srgbClr val="00AEEF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63671" y="187944"/>
            <a:ext cx="0" cy="13855065"/>
          </a:xfrm>
          <a:custGeom>
            <a:avLst/>
            <a:gdLst/>
            <a:ahLst/>
            <a:cxnLst/>
            <a:rect l="l" t="t" r="r" b="b"/>
            <a:pathLst>
              <a:path w="0" h="13855065">
                <a:moveTo>
                  <a:pt x="0" y="13854753"/>
                </a:moveTo>
                <a:lnTo>
                  <a:pt x="0" y="0"/>
                </a:lnTo>
              </a:path>
            </a:pathLst>
          </a:custGeom>
          <a:ln w="11859">
            <a:solidFill>
              <a:srgbClr val="00AEEF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87832" y="140409"/>
            <a:ext cx="19705320" cy="0"/>
          </a:xfrm>
          <a:custGeom>
            <a:avLst/>
            <a:gdLst/>
            <a:ahLst/>
            <a:cxnLst/>
            <a:rect l="l" t="t" r="r" b="b"/>
            <a:pathLst>
              <a:path w="19705320" h="0">
                <a:moveTo>
                  <a:pt x="19704703" y="0"/>
                </a:moveTo>
                <a:lnTo>
                  <a:pt x="0" y="0"/>
                </a:lnTo>
              </a:path>
            </a:pathLst>
          </a:custGeom>
          <a:ln w="11859">
            <a:solidFill>
              <a:srgbClr val="00AEEF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40406" y="14090228"/>
            <a:ext cx="24130" cy="24130"/>
          </a:xfrm>
          <a:custGeom>
            <a:avLst/>
            <a:gdLst/>
            <a:ahLst/>
            <a:cxnLst/>
            <a:rect l="l" t="t" r="r" b="b"/>
            <a:pathLst>
              <a:path w="24130" h="24130">
                <a:moveTo>
                  <a:pt x="0" y="0"/>
                </a:moveTo>
                <a:lnTo>
                  <a:pt x="0" y="23767"/>
                </a:lnTo>
                <a:lnTo>
                  <a:pt x="23708" y="23767"/>
                </a:lnTo>
              </a:path>
            </a:pathLst>
          </a:custGeom>
          <a:ln w="11859">
            <a:solidFill>
              <a:srgbClr val="00AEE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39965" y="14090228"/>
            <a:ext cx="24130" cy="24130"/>
          </a:xfrm>
          <a:custGeom>
            <a:avLst/>
            <a:gdLst/>
            <a:ahLst/>
            <a:cxnLst/>
            <a:rect l="l" t="t" r="r" b="b"/>
            <a:pathLst>
              <a:path w="24130" h="24130">
                <a:moveTo>
                  <a:pt x="0" y="23767"/>
                </a:moveTo>
                <a:lnTo>
                  <a:pt x="23708" y="23767"/>
                </a:lnTo>
                <a:lnTo>
                  <a:pt x="23708" y="0"/>
                </a:lnTo>
              </a:path>
            </a:pathLst>
          </a:custGeom>
          <a:ln w="11859">
            <a:solidFill>
              <a:srgbClr val="00AEE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39965" y="140405"/>
            <a:ext cx="24130" cy="24130"/>
          </a:xfrm>
          <a:custGeom>
            <a:avLst/>
            <a:gdLst/>
            <a:ahLst/>
            <a:cxnLst/>
            <a:rect l="l" t="t" r="r" b="b"/>
            <a:pathLst>
              <a:path w="24130" h="24130">
                <a:moveTo>
                  <a:pt x="23708" y="23767"/>
                </a:moveTo>
                <a:lnTo>
                  <a:pt x="23708" y="0"/>
                </a:lnTo>
                <a:lnTo>
                  <a:pt x="0" y="0"/>
                </a:lnTo>
              </a:path>
            </a:pathLst>
          </a:custGeom>
          <a:ln w="11859">
            <a:solidFill>
              <a:srgbClr val="00AEE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0406" y="140405"/>
            <a:ext cx="24130" cy="24130"/>
          </a:xfrm>
          <a:custGeom>
            <a:avLst/>
            <a:gdLst/>
            <a:ahLst/>
            <a:cxnLst/>
            <a:rect l="l" t="t" r="r" b="b"/>
            <a:pathLst>
              <a:path w="24130" h="24130">
                <a:moveTo>
                  <a:pt x="23708" y="0"/>
                </a:moveTo>
                <a:lnTo>
                  <a:pt x="0" y="0"/>
                </a:lnTo>
                <a:lnTo>
                  <a:pt x="0" y="23767"/>
                </a:lnTo>
              </a:path>
            </a:pathLst>
          </a:custGeom>
          <a:ln w="11859">
            <a:solidFill>
              <a:srgbClr val="00AEEF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29196" y="817366"/>
            <a:ext cx="960119" cy="460375"/>
          </a:xfrm>
          <a:custGeom>
            <a:avLst/>
            <a:gdLst/>
            <a:ahLst/>
            <a:cxnLst/>
            <a:rect l="l" t="t" r="r" b="b"/>
            <a:pathLst>
              <a:path w="960119" h="460375">
                <a:moveTo>
                  <a:pt x="317500" y="327863"/>
                </a:moveTo>
                <a:lnTo>
                  <a:pt x="311835" y="288061"/>
                </a:lnTo>
                <a:lnTo>
                  <a:pt x="269214" y="231736"/>
                </a:lnTo>
                <a:lnTo>
                  <a:pt x="234086" y="213398"/>
                </a:lnTo>
                <a:lnTo>
                  <a:pt x="181698" y="192062"/>
                </a:lnTo>
                <a:lnTo>
                  <a:pt x="155879" y="181762"/>
                </a:lnTo>
                <a:lnTo>
                  <a:pt x="135636" y="171767"/>
                </a:lnTo>
                <a:lnTo>
                  <a:pt x="122415" y="159956"/>
                </a:lnTo>
                <a:lnTo>
                  <a:pt x="117690" y="144208"/>
                </a:lnTo>
                <a:lnTo>
                  <a:pt x="121297" y="129578"/>
                </a:lnTo>
                <a:lnTo>
                  <a:pt x="131584" y="118833"/>
                </a:lnTo>
                <a:lnTo>
                  <a:pt x="147688" y="112204"/>
                </a:lnTo>
                <a:lnTo>
                  <a:pt x="168770" y="109931"/>
                </a:lnTo>
                <a:lnTo>
                  <a:pt x="189090" y="111963"/>
                </a:lnTo>
                <a:lnTo>
                  <a:pt x="210070" y="117944"/>
                </a:lnTo>
                <a:lnTo>
                  <a:pt x="231419" y="127673"/>
                </a:lnTo>
                <a:lnTo>
                  <a:pt x="252831" y="140970"/>
                </a:lnTo>
                <a:lnTo>
                  <a:pt x="305219" y="75666"/>
                </a:lnTo>
                <a:lnTo>
                  <a:pt x="275717" y="53289"/>
                </a:lnTo>
                <a:lnTo>
                  <a:pt x="242328" y="36868"/>
                </a:lnTo>
                <a:lnTo>
                  <a:pt x="206273" y="26746"/>
                </a:lnTo>
                <a:lnTo>
                  <a:pt x="168770" y="23279"/>
                </a:lnTo>
                <a:lnTo>
                  <a:pt x="118630" y="29768"/>
                </a:lnTo>
                <a:lnTo>
                  <a:pt x="76504" y="47828"/>
                </a:lnTo>
                <a:lnTo>
                  <a:pt x="44183" y="75387"/>
                </a:lnTo>
                <a:lnTo>
                  <a:pt x="23469" y="110363"/>
                </a:lnTo>
                <a:lnTo>
                  <a:pt x="16167" y="150672"/>
                </a:lnTo>
                <a:lnTo>
                  <a:pt x="23228" y="191846"/>
                </a:lnTo>
                <a:lnTo>
                  <a:pt x="69354" y="248970"/>
                </a:lnTo>
                <a:lnTo>
                  <a:pt x="155194" y="289052"/>
                </a:lnTo>
                <a:lnTo>
                  <a:pt x="180035" y="299250"/>
                </a:lnTo>
                <a:lnTo>
                  <a:pt x="198755" y="309029"/>
                </a:lnTo>
                <a:lnTo>
                  <a:pt x="210566" y="320611"/>
                </a:lnTo>
                <a:lnTo>
                  <a:pt x="214680" y="336257"/>
                </a:lnTo>
                <a:lnTo>
                  <a:pt x="211353" y="351574"/>
                </a:lnTo>
                <a:lnTo>
                  <a:pt x="201180" y="363181"/>
                </a:lnTo>
                <a:lnTo>
                  <a:pt x="183857" y="370547"/>
                </a:lnTo>
                <a:lnTo>
                  <a:pt x="159067" y="373126"/>
                </a:lnTo>
                <a:lnTo>
                  <a:pt x="131686" y="370497"/>
                </a:lnTo>
                <a:lnTo>
                  <a:pt x="103860" y="362775"/>
                </a:lnTo>
                <a:lnTo>
                  <a:pt x="77139" y="350202"/>
                </a:lnTo>
                <a:lnTo>
                  <a:pt x="53022" y="333032"/>
                </a:lnTo>
                <a:lnTo>
                  <a:pt x="0" y="398335"/>
                </a:lnTo>
                <a:lnTo>
                  <a:pt x="35102" y="425678"/>
                </a:lnTo>
                <a:lnTo>
                  <a:pt x="73710" y="444817"/>
                </a:lnTo>
                <a:lnTo>
                  <a:pt x="114757" y="456082"/>
                </a:lnTo>
                <a:lnTo>
                  <a:pt x="157137" y="459778"/>
                </a:lnTo>
                <a:lnTo>
                  <a:pt x="212801" y="452818"/>
                </a:lnTo>
                <a:lnTo>
                  <a:pt x="257441" y="433641"/>
                </a:lnTo>
                <a:lnTo>
                  <a:pt x="290283" y="404736"/>
                </a:lnTo>
                <a:lnTo>
                  <a:pt x="310565" y="368642"/>
                </a:lnTo>
                <a:lnTo>
                  <a:pt x="317500" y="327863"/>
                </a:lnTo>
                <a:close/>
              </a:path>
              <a:path w="960119" h="460375">
                <a:moveTo>
                  <a:pt x="623430" y="421627"/>
                </a:moveTo>
                <a:lnTo>
                  <a:pt x="584631" y="358902"/>
                </a:lnTo>
                <a:lnTo>
                  <a:pt x="572122" y="367207"/>
                </a:lnTo>
                <a:lnTo>
                  <a:pt x="558761" y="373532"/>
                </a:lnTo>
                <a:lnTo>
                  <a:pt x="544436" y="377532"/>
                </a:lnTo>
                <a:lnTo>
                  <a:pt x="529018" y="378942"/>
                </a:lnTo>
                <a:lnTo>
                  <a:pt x="501561" y="372745"/>
                </a:lnTo>
                <a:lnTo>
                  <a:pt x="479628" y="355092"/>
                </a:lnTo>
                <a:lnTo>
                  <a:pt x="465086" y="327380"/>
                </a:lnTo>
                <a:lnTo>
                  <a:pt x="459828" y="290995"/>
                </a:lnTo>
                <a:lnTo>
                  <a:pt x="464870" y="254889"/>
                </a:lnTo>
                <a:lnTo>
                  <a:pt x="479310" y="227139"/>
                </a:lnTo>
                <a:lnTo>
                  <a:pt x="502107" y="209334"/>
                </a:lnTo>
                <a:lnTo>
                  <a:pt x="532257" y="203047"/>
                </a:lnTo>
                <a:lnTo>
                  <a:pt x="542632" y="203936"/>
                </a:lnTo>
                <a:lnTo>
                  <a:pt x="552704" y="206692"/>
                </a:lnTo>
                <a:lnTo>
                  <a:pt x="562902" y="211505"/>
                </a:lnTo>
                <a:lnTo>
                  <a:pt x="573633" y="218579"/>
                </a:lnTo>
                <a:lnTo>
                  <a:pt x="620191" y="157137"/>
                </a:lnTo>
                <a:lnTo>
                  <a:pt x="601002" y="143052"/>
                </a:lnTo>
                <a:lnTo>
                  <a:pt x="579132" y="132245"/>
                </a:lnTo>
                <a:lnTo>
                  <a:pt x="554355" y="125310"/>
                </a:lnTo>
                <a:lnTo>
                  <a:pt x="526427" y="122872"/>
                </a:lnTo>
                <a:lnTo>
                  <a:pt x="482942" y="127914"/>
                </a:lnTo>
                <a:lnTo>
                  <a:pt x="443014" y="142748"/>
                </a:lnTo>
                <a:lnTo>
                  <a:pt x="408584" y="166916"/>
                </a:lnTo>
                <a:lnTo>
                  <a:pt x="381584" y="199986"/>
                </a:lnTo>
                <a:lnTo>
                  <a:pt x="363956" y="241490"/>
                </a:lnTo>
                <a:lnTo>
                  <a:pt x="357657" y="290995"/>
                </a:lnTo>
                <a:lnTo>
                  <a:pt x="363207" y="340550"/>
                </a:lnTo>
                <a:lnTo>
                  <a:pt x="378955" y="382181"/>
                </a:lnTo>
                <a:lnTo>
                  <a:pt x="403567" y="415391"/>
                </a:lnTo>
                <a:lnTo>
                  <a:pt x="435737" y="439724"/>
                </a:lnTo>
                <a:lnTo>
                  <a:pt x="474116" y="454685"/>
                </a:lnTo>
                <a:lnTo>
                  <a:pt x="517385" y="459778"/>
                </a:lnTo>
                <a:lnTo>
                  <a:pt x="544042" y="457809"/>
                </a:lnTo>
                <a:lnTo>
                  <a:pt x="571614" y="451370"/>
                </a:lnTo>
                <a:lnTo>
                  <a:pt x="598589" y="439585"/>
                </a:lnTo>
                <a:lnTo>
                  <a:pt x="623430" y="421627"/>
                </a:lnTo>
                <a:close/>
              </a:path>
              <a:path w="960119" h="460375">
                <a:moveTo>
                  <a:pt x="959624" y="252844"/>
                </a:moveTo>
                <a:lnTo>
                  <a:pt x="953884" y="198704"/>
                </a:lnTo>
                <a:lnTo>
                  <a:pt x="936015" y="157784"/>
                </a:lnTo>
                <a:lnTo>
                  <a:pt x="905065" y="131902"/>
                </a:lnTo>
                <a:lnTo>
                  <a:pt x="860044" y="122872"/>
                </a:lnTo>
                <a:lnTo>
                  <a:pt x="829398" y="126644"/>
                </a:lnTo>
                <a:lnTo>
                  <a:pt x="803059" y="136525"/>
                </a:lnTo>
                <a:lnTo>
                  <a:pt x="780465" y="150418"/>
                </a:lnTo>
                <a:lnTo>
                  <a:pt x="761098" y="166192"/>
                </a:lnTo>
                <a:lnTo>
                  <a:pt x="765632" y="108648"/>
                </a:lnTo>
                <a:lnTo>
                  <a:pt x="765632" y="0"/>
                </a:lnTo>
                <a:lnTo>
                  <a:pt x="666038" y="0"/>
                </a:lnTo>
                <a:lnTo>
                  <a:pt x="666038" y="452018"/>
                </a:lnTo>
                <a:lnTo>
                  <a:pt x="765632" y="452018"/>
                </a:lnTo>
                <a:lnTo>
                  <a:pt x="765632" y="236677"/>
                </a:lnTo>
                <a:lnTo>
                  <a:pt x="779691" y="224497"/>
                </a:lnTo>
                <a:lnTo>
                  <a:pt x="792784" y="215341"/>
                </a:lnTo>
                <a:lnTo>
                  <a:pt x="806361" y="209575"/>
                </a:lnTo>
                <a:lnTo>
                  <a:pt x="821893" y="207581"/>
                </a:lnTo>
                <a:lnTo>
                  <a:pt x="838657" y="210400"/>
                </a:lnTo>
                <a:lnTo>
                  <a:pt x="850341" y="219951"/>
                </a:lnTo>
                <a:lnTo>
                  <a:pt x="857173" y="237858"/>
                </a:lnTo>
                <a:lnTo>
                  <a:pt x="859396" y="265772"/>
                </a:lnTo>
                <a:lnTo>
                  <a:pt x="859396" y="452018"/>
                </a:lnTo>
                <a:lnTo>
                  <a:pt x="959624" y="452018"/>
                </a:lnTo>
                <a:lnTo>
                  <a:pt x="959624" y="252844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659686" y="940239"/>
            <a:ext cx="522605" cy="337185"/>
          </a:xfrm>
          <a:custGeom>
            <a:avLst/>
            <a:gdLst/>
            <a:ahLst/>
            <a:cxnLst/>
            <a:rect l="l" t="t" r="r" b="b"/>
            <a:pathLst>
              <a:path w="522605" h="337184">
                <a:moveTo>
                  <a:pt x="221157" y="6464"/>
                </a:moveTo>
                <a:lnTo>
                  <a:pt x="213918" y="3543"/>
                </a:lnTo>
                <a:lnTo>
                  <a:pt x="205397" y="1536"/>
                </a:lnTo>
                <a:lnTo>
                  <a:pt x="195059" y="368"/>
                </a:lnTo>
                <a:lnTo>
                  <a:pt x="182359" y="0"/>
                </a:lnTo>
                <a:lnTo>
                  <a:pt x="157746" y="3810"/>
                </a:lnTo>
                <a:lnTo>
                  <a:pt x="133375" y="15430"/>
                </a:lnTo>
                <a:lnTo>
                  <a:pt x="110705" y="35191"/>
                </a:lnTo>
                <a:lnTo>
                  <a:pt x="91186" y="63373"/>
                </a:lnTo>
                <a:lnTo>
                  <a:pt x="88595" y="63373"/>
                </a:lnTo>
                <a:lnTo>
                  <a:pt x="81483" y="7759"/>
                </a:lnTo>
                <a:lnTo>
                  <a:pt x="0" y="7759"/>
                </a:lnTo>
                <a:lnTo>
                  <a:pt x="0" y="329145"/>
                </a:lnTo>
                <a:lnTo>
                  <a:pt x="99593" y="329145"/>
                </a:lnTo>
                <a:lnTo>
                  <a:pt x="99593" y="145491"/>
                </a:lnTo>
                <a:lnTo>
                  <a:pt x="114223" y="118389"/>
                </a:lnTo>
                <a:lnTo>
                  <a:pt x="131838" y="100393"/>
                </a:lnTo>
                <a:lnTo>
                  <a:pt x="150787" y="90385"/>
                </a:lnTo>
                <a:lnTo>
                  <a:pt x="169430" y="87299"/>
                </a:lnTo>
                <a:lnTo>
                  <a:pt x="178943" y="87541"/>
                </a:lnTo>
                <a:lnTo>
                  <a:pt x="186893" y="88265"/>
                </a:lnTo>
                <a:lnTo>
                  <a:pt x="194348" y="89471"/>
                </a:lnTo>
                <a:lnTo>
                  <a:pt x="202412" y="91173"/>
                </a:lnTo>
                <a:lnTo>
                  <a:pt x="221157" y="6464"/>
                </a:lnTo>
                <a:close/>
              </a:path>
              <a:path w="522605" h="337184">
                <a:moveTo>
                  <a:pt x="522173" y="154546"/>
                </a:moveTo>
                <a:lnTo>
                  <a:pt x="516724" y="104952"/>
                </a:lnTo>
                <a:lnTo>
                  <a:pt x="500278" y="62433"/>
                </a:lnTo>
                <a:lnTo>
                  <a:pt x="472732" y="29260"/>
                </a:lnTo>
                <a:lnTo>
                  <a:pt x="436816" y="9296"/>
                </a:lnTo>
                <a:lnTo>
                  <a:pt x="436816" y="131267"/>
                </a:lnTo>
                <a:lnTo>
                  <a:pt x="327533" y="131267"/>
                </a:lnTo>
                <a:lnTo>
                  <a:pt x="335457" y="106756"/>
                </a:lnTo>
                <a:lnTo>
                  <a:pt x="348716" y="89395"/>
                </a:lnTo>
                <a:lnTo>
                  <a:pt x="366090" y="79070"/>
                </a:lnTo>
                <a:lnTo>
                  <a:pt x="386372" y="75653"/>
                </a:lnTo>
                <a:lnTo>
                  <a:pt x="409536" y="79883"/>
                </a:lnTo>
                <a:lnTo>
                  <a:pt x="425183" y="91579"/>
                </a:lnTo>
                <a:lnTo>
                  <a:pt x="434022" y="109207"/>
                </a:lnTo>
                <a:lnTo>
                  <a:pt x="436816" y="131267"/>
                </a:lnTo>
                <a:lnTo>
                  <a:pt x="436816" y="9296"/>
                </a:lnTo>
                <a:lnTo>
                  <a:pt x="433946" y="7696"/>
                </a:lnTo>
                <a:lnTo>
                  <a:pt x="383794" y="0"/>
                </a:lnTo>
                <a:lnTo>
                  <a:pt x="345821" y="5219"/>
                </a:lnTo>
                <a:lnTo>
                  <a:pt x="310197" y="20447"/>
                </a:lnTo>
                <a:lnTo>
                  <a:pt x="278955" y="45021"/>
                </a:lnTo>
                <a:lnTo>
                  <a:pt x="254127" y="78270"/>
                </a:lnTo>
                <a:lnTo>
                  <a:pt x="237744" y="119519"/>
                </a:lnTo>
                <a:lnTo>
                  <a:pt x="231825" y="168122"/>
                </a:lnTo>
                <a:lnTo>
                  <a:pt x="237528" y="217893"/>
                </a:lnTo>
                <a:lnTo>
                  <a:pt x="253669" y="259588"/>
                </a:lnTo>
                <a:lnTo>
                  <a:pt x="278866" y="292773"/>
                </a:lnTo>
                <a:lnTo>
                  <a:pt x="311721" y="317004"/>
                </a:lnTo>
                <a:lnTo>
                  <a:pt x="350824" y="331851"/>
                </a:lnTo>
                <a:lnTo>
                  <a:pt x="394779" y="336905"/>
                </a:lnTo>
                <a:lnTo>
                  <a:pt x="424243" y="334606"/>
                </a:lnTo>
                <a:lnTo>
                  <a:pt x="454355" y="327761"/>
                </a:lnTo>
                <a:lnTo>
                  <a:pt x="483628" y="316445"/>
                </a:lnTo>
                <a:lnTo>
                  <a:pt x="510540" y="300685"/>
                </a:lnTo>
                <a:lnTo>
                  <a:pt x="488975" y="260591"/>
                </a:lnTo>
                <a:lnTo>
                  <a:pt x="478205" y="240550"/>
                </a:lnTo>
                <a:lnTo>
                  <a:pt x="461111" y="249135"/>
                </a:lnTo>
                <a:lnTo>
                  <a:pt x="443852" y="255422"/>
                </a:lnTo>
                <a:lnTo>
                  <a:pt x="426466" y="259283"/>
                </a:lnTo>
                <a:lnTo>
                  <a:pt x="409016" y="260591"/>
                </a:lnTo>
                <a:lnTo>
                  <a:pt x="380568" y="256984"/>
                </a:lnTo>
                <a:lnTo>
                  <a:pt x="357035" y="245808"/>
                </a:lnTo>
                <a:lnTo>
                  <a:pt x="339445" y="226491"/>
                </a:lnTo>
                <a:lnTo>
                  <a:pt x="328828" y="198513"/>
                </a:lnTo>
                <a:lnTo>
                  <a:pt x="518299" y="198513"/>
                </a:lnTo>
                <a:lnTo>
                  <a:pt x="519722" y="190373"/>
                </a:lnTo>
                <a:lnTo>
                  <a:pt x="520966" y="179933"/>
                </a:lnTo>
                <a:lnTo>
                  <a:pt x="521843" y="167779"/>
                </a:lnTo>
                <a:lnTo>
                  <a:pt x="522173" y="154546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232500" y="799907"/>
            <a:ext cx="113030" cy="469900"/>
          </a:xfrm>
          <a:custGeom>
            <a:avLst/>
            <a:gdLst/>
            <a:ahLst/>
            <a:cxnLst/>
            <a:rect l="l" t="t" r="r" b="b"/>
            <a:pathLst>
              <a:path w="113030" h="469900">
                <a:moveTo>
                  <a:pt x="106050" y="148082"/>
                </a:moveTo>
                <a:lnTo>
                  <a:pt x="6466" y="148082"/>
                </a:lnTo>
                <a:lnTo>
                  <a:pt x="6466" y="469467"/>
                </a:lnTo>
                <a:lnTo>
                  <a:pt x="106050" y="469467"/>
                </a:lnTo>
                <a:lnTo>
                  <a:pt x="106050" y="148082"/>
                </a:lnTo>
                <a:close/>
              </a:path>
              <a:path w="113030" h="469900">
                <a:moveTo>
                  <a:pt x="56258" y="0"/>
                </a:moveTo>
                <a:lnTo>
                  <a:pt x="33555" y="3617"/>
                </a:lnTo>
                <a:lnTo>
                  <a:pt x="15762" y="13902"/>
                </a:lnTo>
                <a:lnTo>
                  <a:pt x="4152" y="30008"/>
                </a:lnTo>
                <a:lnTo>
                  <a:pt x="0" y="51085"/>
                </a:lnTo>
                <a:lnTo>
                  <a:pt x="4152" y="72535"/>
                </a:lnTo>
                <a:lnTo>
                  <a:pt x="15762" y="88833"/>
                </a:lnTo>
                <a:lnTo>
                  <a:pt x="33555" y="99189"/>
                </a:lnTo>
                <a:lnTo>
                  <a:pt x="56258" y="102817"/>
                </a:lnTo>
                <a:lnTo>
                  <a:pt x="78961" y="99189"/>
                </a:lnTo>
                <a:lnTo>
                  <a:pt x="96754" y="88833"/>
                </a:lnTo>
                <a:lnTo>
                  <a:pt x="108364" y="72535"/>
                </a:lnTo>
                <a:lnTo>
                  <a:pt x="112516" y="51085"/>
                </a:lnTo>
                <a:lnTo>
                  <a:pt x="108364" y="30008"/>
                </a:lnTo>
                <a:lnTo>
                  <a:pt x="96754" y="13902"/>
                </a:lnTo>
                <a:lnTo>
                  <a:pt x="78961" y="3617"/>
                </a:lnTo>
                <a:lnTo>
                  <a:pt x="56258" y="0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410968" y="799916"/>
            <a:ext cx="1648460" cy="477520"/>
          </a:xfrm>
          <a:custGeom>
            <a:avLst/>
            <a:gdLst/>
            <a:ahLst/>
            <a:cxnLst/>
            <a:rect l="l" t="t" r="r" b="b"/>
            <a:pathLst>
              <a:path w="1648460" h="477519">
                <a:moveTo>
                  <a:pt x="306514" y="303276"/>
                </a:moveTo>
                <a:lnTo>
                  <a:pt x="300850" y="248335"/>
                </a:lnTo>
                <a:lnTo>
                  <a:pt x="291223" y="221792"/>
                </a:lnTo>
                <a:lnTo>
                  <a:pt x="284480" y="203174"/>
                </a:lnTo>
                <a:lnTo>
                  <a:pt x="262483" y="174586"/>
                </a:lnTo>
                <a:lnTo>
                  <a:pt x="258330" y="169189"/>
                </a:lnTo>
                <a:lnTo>
                  <a:pt x="223329" y="147764"/>
                </a:lnTo>
                <a:lnTo>
                  <a:pt x="203695" y="144360"/>
                </a:lnTo>
                <a:lnTo>
                  <a:pt x="203695" y="304571"/>
                </a:lnTo>
                <a:lnTo>
                  <a:pt x="199377" y="346265"/>
                </a:lnTo>
                <a:lnTo>
                  <a:pt x="187528" y="374319"/>
                </a:lnTo>
                <a:lnTo>
                  <a:pt x="169862" y="390144"/>
                </a:lnTo>
                <a:lnTo>
                  <a:pt x="148082" y="395097"/>
                </a:lnTo>
                <a:lnTo>
                  <a:pt x="136232" y="394169"/>
                </a:lnTo>
                <a:lnTo>
                  <a:pt x="124079" y="391058"/>
                </a:lnTo>
                <a:lnTo>
                  <a:pt x="111798" y="385279"/>
                </a:lnTo>
                <a:lnTo>
                  <a:pt x="99580" y="376351"/>
                </a:lnTo>
                <a:lnTo>
                  <a:pt x="99580" y="248958"/>
                </a:lnTo>
                <a:lnTo>
                  <a:pt x="112395" y="236804"/>
                </a:lnTo>
                <a:lnTo>
                  <a:pt x="124968" y="228346"/>
                </a:lnTo>
                <a:lnTo>
                  <a:pt x="137782" y="223405"/>
                </a:lnTo>
                <a:lnTo>
                  <a:pt x="151320" y="221792"/>
                </a:lnTo>
                <a:lnTo>
                  <a:pt x="174510" y="226822"/>
                </a:lnTo>
                <a:lnTo>
                  <a:pt x="190842" y="242087"/>
                </a:lnTo>
                <a:lnTo>
                  <a:pt x="200507" y="267906"/>
                </a:lnTo>
                <a:lnTo>
                  <a:pt x="203695" y="304571"/>
                </a:lnTo>
                <a:lnTo>
                  <a:pt x="203695" y="144360"/>
                </a:lnTo>
                <a:lnTo>
                  <a:pt x="180416" y="140322"/>
                </a:lnTo>
                <a:lnTo>
                  <a:pt x="158292" y="142671"/>
                </a:lnTo>
                <a:lnTo>
                  <a:pt x="136842" y="149453"/>
                </a:lnTo>
                <a:lnTo>
                  <a:pt x="116484" y="160235"/>
                </a:lnTo>
                <a:lnTo>
                  <a:pt x="97650" y="174586"/>
                </a:lnTo>
                <a:lnTo>
                  <a:pt x="99580" y="126098"/>
                </a:lnTo>
                <a:lnTo>
                  <a:pt x="99580" y="17462"/>
                </a:lnTo>
                <a:lnTo>
                  <a:pt x="0" y="17462"/>
                </a:lnTo>
                <a:lnTo>
                  <a:pt x="0" y="469468"/>
                </a:lnTo>
                <a:lnTo>
                  <a:pt x="78244" y="469468"/>
                </a:lnTo>
                <a:lnTo>
                  <a:pt x="86004" y="435190"/>
                </a:lnTo>
                <a:lnTo>
                  <a:pt x="88595" y="435190"/>
                </a:lnTo>
                <a:lnTo>
                  <a:pt x="108178" y="453491"/>
                </a:lnTo>
                <a:lnTo>
                  <a:pt x="128841" y="466636"/>
                </a:lnTo>
                <a:lnTo>
                  <a:pt x="150241" y="474560"/>
                </a:lnTo>
                <a:lnTo>
                  <a:pt x="172008" y="477227"/>
                </a:lnTo>
                <a:lnTo>
                  <a:pt x="212572" y="469747"/>
                </a:lnTo>
                <a:lnTo>
                  <a:pt x="249250" y="447840"/>
                </a:lnTo>
                <a:lnTo>
                  <a:pt x="259854" y="435190"/>
                </a:lnTo>
                <a:lnTo>
                  <a:pt x="279095" y="412280"/>
                </a:lnTo>
                <a:lnTo>
                  <a:pt x="286207" y="395097"/>
                </a:lnTo>
                <a:lnTo>
                  <a:pt x="299161" y="363829"/>
                </a:lnTo>
                <a:lnTo>
                  <a:pt x="306514" y="303276"/>
                </a:lnTo>
                <a:close/>
              </a:path>
              <a:path w="1648460" h="477519">
                <a:moveTo>
                  <a:pt x="564908" y="464286"/>
                </a:moveTo>
                <a:lnTo>
                  <a:pt x="549389" y="394449"/>
                </a:lnTo>
                <a:lnTo>
                  <a:pt x="542658" y="396519"/>
                </a:lnTo>
                <a:lnTo>
                  <a:pt x="535254" y="397929"/>
                </a:lnTo>
                <a:lnTo>
                  <a:pt x="527481" y="398729"/>
                </a:lnTo>
                <a:lnTo>
                  <a:pt x="519645" y="398983"/>
                </a:lnTo>
                <a:lnTo>
                  <a:pt x="503186" y="396290"/>
                </a:lnTo>
                <a:lnTo>
                  <a:pt x="490308" y="387667"/>
                </a:lnTo>
                <a:lnTo>
                  <a:pt x="481914" y="372249"/>
                </a:lnTo>
                <a:lnTo>
                  <a:pt x="478904" y="349186"/>
                </a:lnTo>
                <a:lnTo>
                  <a:pt x="478904" y="226326"/>
                </a:lnTo>
                <a:lnTo>
                  <a:pt x="554570" y="226326"/>
                </a:lnTo>
                <a:lnTo>
                  <a:pt x="554570" y="148082"/>
                </a:lnTo>
                <a:lnTo>
                  <a:pt x="478904" y="148082"/>
                </a:lnTo>
                <a:lnTo>
                  <a:pt x="478904" y="49784"/>
                </a:lnTo>
                <a:lnTo>
                  <a:pt x="396138" y="49784"/>
                </a:lnTo>
                <a:lnTo>
                  <a:pt x="384492" y="148082"/>
                </a:lnTo>
                <a:lnTo>
                  <a:pt x="335356" y="151307"/>
                </a:lnTo>
                <a:lnTo>
                  <a:pt x="335356" y="226326"/>
                </a:lnTo>
                <a:lnTo>
                  <a:pt x="378675" y="226326"/>
                </a:lnTo>
                <a:lnTo>
                  <a:pt x="378675" y="350481"/>
                </a:lnTo>
                <a:lnTo>
                  <a:pt x="385089" y="402196"/>
                </a:lnTo>
                <a:lnTo>
                  <a:pt x="405193" y="442226"/>
                </a:lnTo>
                <a:lnTo>
                  <a:pt x="440334" y="468058"/>
                </a:lnTo>
                <a:lnTo>
                  <a:pt x="491845" y="477227"/>
                </a:lnTo>
                <a:lnTo>
                  <a:pt x="514261" y="476110"/>
                </a:lnTo>
                <a:lnTo>
                  <a:pt x="533958" y="473176"/>
                </a:lnTo>
                <a:lnTo>
                  <a:pt x="550862" y="469036"/>
                </a:lnTo>
                <a:lnTo>
                  <a:pt x="564908" y="464286"/>
                </a:lnTo>
                <a:close/>
              </a:path>
              <a:path w="1648460" h="477519">
                <a:moveTo>
                  <a:pt x="709955" y="148082"/>
                </a:moveTo>
                <a:lnTo>
                  <a:pt x="610374" y="148082"/>
                </a:lnTo>
                <a:lnTo>
                  <a:pt x="610374" y="469468"/>
                </a:lnTo>
                <a:lnTo>
                  <a:pt x="709955" y="469468"/>
                </a:lnTo>
                <a:lnTo>
                  <a:pt x="709955" y="148082"/>
                </a:lnTo>
                <a:close/>
              </a:path>
              <a:path w="1648460" h="477519">
                <a:moveTo>
                  <a:pt x="716419" y="51079"/>
                </a:moveTo>
                <a:lnTo>
                  <a:pt x="712266" y="30010"/>
                </a:lnTo>
                <a:lnTo>
                  <a:pt x="700659" y="13893"/>
                </a:lnTo>
                <a:lnTo>
                  <a:pt x="682866" y="3619"/>
                </a:lnTo>
                <a:lnTo>
                  <a:pt x="660158" y="0"/>
                </a:lnTo>
                <a:lnTo>
                  <a:pt x="637463" y="3619"/>
                </a:lnTo>
                <a:lnTo>
                  <a:pt x="619671" y="13893"/>
                </a:lnTo>
                <a:lnTo>
                  <a:pt x="608063" y="30010"/>
                </a:lnTo>
                <a:lnTo>
                  <a:pt x="603910" y="51079"/>
                </a:lnTo>
                <a:lnTo>
                  <a:pt x="608063" y="72529"/>
                </a:lnTo>
                <a:lnTo>
                  <a:pt x="619671" y="88836"/>
                </a:lnTo>
                <a:lnTo>
                  <a:pt x="637463" y="99187"/>
                </a:lnTo>
                <a:lnTo>
                  <a:pt x="660158" y="102819"/>
                </a:lnTo>
                <a:lnTo>
                  <a:pt x="682866" y="99187"/>
                </a:lnTo>
                <a:lnTo>
                  <a:pt x="700659" y="88836"/>
                </a:lnTo>
                <a:lnTo>
                  <a:pt x="712266" y="72529"/>
                </a:lnTo>
                <a:lnTo>
                  <a:pt x="716419" y="51079"/>
                </a:lnTo>
                <a:close/>
              </a:path>
              <a:path w="1648460" h="477519">
                <a:moveTo>
                  <a:pt x="1012583" y="372465"/>
                </a:moveTo>
                <a:lnTo>
                  <a:pt x="987044" y="309575"/>
                </a:lnTo>
                <a:lnTo>
                  <a:pt x="924648" y="274828"/>
                </a:lnTo>
                <a:lnTo>
                  <a:pt x="898258" y="265874"/>
                </a:lnTo>
                <a:lnTo>
                  <a:pt x="879944" y="257517"/>
                </a:lnTo>
                <a:lnTo>
                  <a:pt x="869264" y="248450"/>
                </a:lnTo>
                <a:lnTo>
                  <a:pt x="865797" y="237312"/>
                </a:lnTo>
                <a:lnTo>
                  <a:pt x="867879" y="227672"/>
                </a:lnTo>
                <a:lnTo>
                  <a:pt x="874204" y="220345"/>
                </a:lnTo>
                <a:lnTo>
                  <a:pt x="884897" y="215671"/>
                </a:lnTo>
                <a:lnTo>
                  <a:pt x="900074" y="214033"/>
                </a:lnTo>
                <a:lnTo>
                  <a:pt x="916889" y="215315"/>
                </a:lnTo>
                <a:lnTo>
                  <a:pt x="934186" y="219367"/>
                </a:lnTo>
                <a:lnTo>
                  <a:pt x="951725" y="226580"/>
                </a:lnTo>
                <a:lnTo>
                  <a:pt x="969264" y="237312"/>
                </a:lnTo>
                <a:lnTo>
                  <a:pt x="1011936" y="181063"/>
                </a:lnTo>
                <a:lnTo>
                  <a:pt x="988860" y="164871"/>
                </a:lnTo>
                <a:lnTo>
                  <a:pt x="961669" y="151955"/>
                </a:lnTo>
                <a:lnTo>
                  <a:pt x="930833" y="143408"/>
                </a:lnTo>
                <a:lnTo>
                  <a:pt x="896835" y="140322"/>
                </a:lnTo>
                <a:lnTo>
                  <a:pt x="845794" y="147637"/>
                </a:lnTo>
                <a:lnTo>
                  <a:pt x="806627" y="168287"/>
                </a:lnTo>
                <a:lnTo>
                  <a:pt x="781532" y="200342"/>
                </a:lnTo>
                <a:lnTo>
                  <a:pt x="772680" y="241846"/>
                </a:lnTo>
                <a:lnTo>
                  <a:pt x="779462" y="275437"/>
                </a:lnTo>
                <a:lnTo>
                  <a:pt x="797826" y="302056"/>
                </a:lnTo>
                <a:lnTo>
                  <a:pt x="824788" y="322503"/>
                </a:lnTo>
                <a:lnTo>
                  <a:pt x="857389" y="337553"/>
                </a:lnTo>
                <a:lnTo>
                  <a:pt x="881456" y="346646"/>
                </a:lnTo>
                <a:lnTo>
                  <a:pt x="900963" y="355485"/>
                </a:lnTo>
                <a:lnTo>
                  <a:pt x="914044" y="365556"/>
                </a:lnTo>
                <a:lnTo>
                  <a:pt x="918819" y="378282"/>
                </a:lnTo>
                <a:lnTo>
                  <a:pt x="916686" y="388772"/>
                </a:lnTo>
                <a:lnTo>
                  <a:pt x="909929" y="396709"/>
                </a:lnTo>
                <a:lnTo>
                  <a:pt x="898093" y="401751"/>
                </a:lnTo>
                <a:lnTo>
                  <a:pt x="880668" y="403504"/>
                </a:lnTo>
                <a:lnTo>
                  <a:pt x="861085" y="401929"/>
                </a:lnTo>
                <a:lnTo>
                  <a:pt x="840333" y="396709"/>
                </a:lnTo>
                <a:lnTo>
                  <a:pt x="818743" y="387134"/>
                </a:lnTo>
                <a:lnTo>
                  <a:pt x="796607" y="372465"/>
                </a:lnTo>
                <a:lnTo>
                  <a:pt x="754570" y="428726"/>
                </a:lnTo>
                <a:lnTo>
                  <a:pt x="781608" y="449668"/>
                </a:lnTo>
                <a:lnTo>
                  <a:pt x="812774" y="464858"/>
                </a:lnTo>
                <a:lnTo>
                  <a:pt x="845870" y="474103"/>
                </a:lnTo>
                <a:lnTo>
                  <a:pt x="878738" y="477227"/>
                </a:lnTo>
                <a:lnTo>
                  <a:pt x="936472" y="469125"/>
                </a:lnTo>
                <a:lnTo>
                  <a:pt x="978395" y="446913"/>
                </a:lnTo>
                <a:lnTo>
                  <a:pt x="1003947" y="413664"/>
                </a:lnTo>
                <a:lnTo>
                  <a:pt x="1012583" y="372465"/>
                </a:lnTo>
                <a:close/>
              </a:path>
              <a:path w="1648460" h="477519">
                <a:moveTo>
                  <a:pt x="1311668" y="439077"/>
                </a:moveTo>
                <a:lnTo>
                  <a:pt x="1272870" y="376351"/>
                </a:lnTo>
                <a:lnTo>
                  <a:pt x="1260360" y="384657"/>
                </a:lnTo>
                <a:lnTo>
                  <a:pt x="1247000" y="390982"/>
                </a:lnTo>
                <a:lnTo>
                  <a:pt x="1232674" y="394982"/>
                </a:lnTo>
                <a:lnTo>
                  <a:pt x="1217256" y="396392"/>
                </a:lnTo>
                <a:lnTo>
                  <a:pt x="1189799" y="390194"/>
                </a:lnTo>
                <a:lnTo>
                  <a:pt x="1167866" y="372541"/>
                </a:lnTo>
                <a:lnTo>
                  <a:pt x="1153325" y="344830"/>
                </a:lnTo>
                <a:lnTo>
                  <a:pt x="1148067" y="308444"/>
                </a:lnTo>
                <a:lnTo>
                  <a:pt x="1153109" y="272338"/>
                </a:lnTo>
                <a:lnTo>
                  <a:pt x="1167536" y="244589"/>
                </a:lnTo>
                <a:lnTo>
                  <a:pt x="1190345" y="226783"/>
                </a:lnTo>
                <a:lnTo>
                  <a:pt x="1220482" y="220497"/>
                </a:lnTo>
                <a:lnTo>
                  <a:pt x="1230858" y="221386"/>
                </a:lnTo>
                <a:lnTo>
                  <a:pt x="1240942" y="224142"/>
                </a:lnTo>
                <a:lnTo>
                  <a:pt x="1251127" y="228955"/>
                </a:lnTo>
                <a:lnTo>
                  <a:pt x="1261872" y="236029"/>
                </a:lnTo>
                <a:lnTo>
                  <a:pt x="1308430" y="174586"/>
                </a:lnTo>
                <a:lnTo>
                  <a:pt x="1289227" y="160502"/>
                </a:lnTo>
                <a:lnTo>
                  <a:pt x="1267371" y="149694"/>
                </a:lnTo>
                <a:lnTo>
                  <a:pt x="1242593" y="142760"/>
                </a:lnTo>
                <a:lnTo>
                  <a:pt x="1214666" y="140322"/>
                </a:lnTo>
                <a:lnTo>
                  <a:pt x="1171181" y="145364"/>
                </a:lnTo>
                <a:lnTo>
                  <a:pt x="1131252" y="160197"/>
                </a:lnTo>
                <a:lnTo>
                  <a:pt x="1096810" y="184365"/>
                </a:lnTo>
                <a:lnTo>
                  <a:pt x="1069822" y="217436"/>
                </a:lnTo>
                <a:lnTo>
                  <a:pt x="1052195" y="258940"/>
                </a:lnTo>
                <a:lnTo>
                  <a:pt x="1045895" y="308444"/>
                </a:lnTo>
                <a:lnTo>
                  <a:pt x="1051433" y="358000"/>
                </a:lnTo>
                <a:lnTo>
                  <a:pt x="1067181" y="399630"/>
                </a:lnTo>
                <a:lnTo>
                  <a:pt x="1091806" y="432841"/>
                </a:lnTo>
                <a:lnTo>
                  <a:pt x="1123962" y="457174"/>
                </a:lnTo>
                <a:lnTo>
                  <a:pt x="1162342" y="472135"/>
                </a:lnTo>
                <a:lnTo>
                  <a:pt x="1205611" y="477227"/>
                </a:lnTo>
                <a:lnTo>
                  <a:pt x="1232281" y="475259"/>
                </a:lnTo>
                <a:lnTo>
                  <a:pt x="1259852" y="468820"/>
                </a:lnTo>
                <a:lnTo>
                  <a:pt x="1286814" y="457034"/>
                </a:lnTo>
                <a:lnTo>
                  <a:pt x="1311668" y="439077"/>
                </a:lnTo>
                <a:close/>
              </a:path>
              <a:path w="1648460" h="477519">
                <a:moveTo>
                  <a:pt x="1647863" y="270294"/>
                </a:moveTo>
                <a:lnTo>
                  <a:pt x="1642122" y="216154"/>
                </a:lnTo>
                <a:lnTo>
                  <a:pt x="1624253" y="175234"/>
                </a:lnTo>
                <a:lnTo>
                  <a:pt x="1593291" y="149352"/>
                </a:lnTo>
                <a:lnTo>
                  <a:pt x="1548269" y="140322"/>
                </a:lnTo>
                <a:lnTo>
                  <a:pt x="1517624" y="144094"/>
                </a:lnTo>
                <a:lnTo>
                  <a:pt x="1491284" y="153974"/>
                </a:lnTo>
                <a:lnTo>
                  <a:pt x="1468704" y="167868"/>
                </a:lnTo>
                <a:lnTo>
                  <a:pt x="1449336" y="183642"/>
                </a:lnTo>
                <a:lnTo>
                  <a:pt x="1453857" y="126098"/>
                </a:lnTo>
                <a:lnTo>
                  <a:pt x="1453857" y="17449"/>
                </a:lnTo>
                <a:lnTo>
                  <a:pt x="1354277" y="17449"/>
                </a:lnTo>
                <a:lnTo>
                  <a:pt x="1354277" y="469468"/>
                </a:lnTo>
                <a:lnTo>
                  <a:pt x="1453857" y="469468"/>
                </a:lnTo>
                <a:lnTo>
                  <a:pt x="1453857" y="254127"/>
                </a:lnTo>
                <a:lnTo>
                  <a:pt x="1467929" y="241947"/>
                </a:lnTo>
                <a:lnTo>
                  <a:pt x="1481023" y="232791"/>
                </a:lnTo>
                <a:lnTo>
                  <a:pt x="1494599" y="227025"/>
                </a:lnTo>
                <a:lnTo>
                  <a:pt x="1510118" y="225031"/>
                </a:lnTo>
                <a:lnTo>
                  <a:pt x="1526895" y="227850"/>
                </a:lnTo>
                <a:lnTo>
                  <a:pt x="1538579" y="237401"/>
                </a:lnTo>
                <a:lnTo>
                  <a:pt x="1545399" y="255308"/>
                </a:lnTo>
                <a:lnTo>
                  <a:pt x="1547622" y="283222"/>
                </a:lnTo>
                <a:lnTo>
                  <a:pt x="1547622" y="469468"/>
                </a:lnTo>
                <a:lnTo>
                  <a:pt x="1647863" y="469468"/>
                </a:lnTo>
                <a:lnTo>
                  <a:pt x="1647863" y="270294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126535" y="947989"/>
            <a:ext cx="292100" cy="329565"/>
          </a:xfrm>
          <a:custGeom>
            <a:avLst/>
            <a:gdLst/>
            <a:ahLst/>
            <a:cxnLst/>
            <a:rect l="l" t="t" r="r" b="b"/>
            <a:pathLst>
              <a:path w="292100" h="329565">
                <a:moveTo>
                  <a:pt x="291638" y="0"/>
                </a:moveTo>
                <a:lnTo>
                  <a:pt x="191408" y="0"/>
                </a:lnTo>
                <a:lnTo>
                  <a:pt x="191408" y="210807"/>
                </a:lnTo>
                <a:lnTo>
                  <a:pt x="178838" y="226054"/>
                </a:lnTo>
                <a:lnTo>
                  <a:pt x="166512" y="236269"/>
                </a:lnTo>
                <a:lnTo>
                  <a:pt x="153215" y="241998"/>
                </a:lnTo>
                <a:lnTo>
                  <a:pt x="137736" y="243786"/>
                </a:lnTo>
                <a:lnTo>
                  <a:pt x="120963" y="241068"/>
                </a:lnTo>
                <a:lnTo>
                  <a:pt x="109283" y="231742"/>
                </a:lnTo>
                <a:lnTo>
                  <a:pt x="102453" y="214051"/>
                </a:lnTo>
                <a:lnTo>
                  <a:pt x="100230" y="186234"/>
                </a:lnTo>
                <a:lnTo>
                  <a:pt x="100230" y="0"/>
                </a:lnTo>
                <a:lnTo>
                  <a:pt x="0" y="0"/>
                </a:lnTo>
                <a:lnTo>
                  <a:pt x="0" y="199167"/>
                </a:lnTo>
                <a:lnTo>
                  <a:pt x="5749" y="253304"/>
                </a:lnTo>
                <a:lnTo>
                  <a:pt x="23683" y="294225"/>
                </a:lnTo>
                <a:lnTo>
                  <a:pt x="54833" y="320111"/>
                </a:lnTo>
                <a:lnTo>
                  <a:pt x="100230" y="329144"/>
                </a:lnTo>
                <a:lnTo>
                  <a:pt x="130441" y="325517"/>
                </a:lnTo>
                <a:lnTo>
                  <a:pt x="156650" y="315160"/>
                </a:lnTo>
                <a:lnTo>
                  <a:pt x="179707" y="298863"/>
                </a:lnTo>
                <a:lnTo>
                  <a:pt x="200461" y="277412"/>
                </a:lnTo>
                <a:lnTo>
                  <a:pt x="203047" y="277412"/>
                </a:lnTo>
                <a:lnTo>
                  <a:pt x="210160" y="321384"/>
                </a:lnTo>
                <a:lnTo>
                  <a:pt x="291638" y="321384"/>
                </a:lnTo>
                <a:lnTo>
                  <a:pt x="291638" y="0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491113" y="849700"/>
            <a:ext cx="875665" cy="427990"/>
          </a:xfrm>
          <a:custGeom>
            <a:avLst/>
            <a:gdLst/>
            <a:ahLst/>
            <a:cxnLst/>
            <a:rect l="l" t="t" r="r" b="b"/>
            <a:pathLst>
              <a:path w="875664" h="427990">
                <a:moveTo>
                  <a:pt x="293573" y="220510"/>
                </a:moveTo>
                <a:lnTo>
                  <a:pt x="287832" y="166370"/>
                </a:lnTo>
                <a:lnTo>
                  <a:pt x="269976" y="125450"/>
                </a:lnTo>
                <a:lnTo>
                  <a:pt x="239014" y="99568"/>
                </a:lnTo>
                <a:lnTo>
                  <a:pt x="193992" y="90538"/>
                </a:lnTo>
                <a:lnTo>
                  <a:pt x="163106" y="94373"/>
                </a:lnTo>
                <a:lnTo>
                  <a:pt x="136029" y="104762"/>
                </a:lnTo>
                <a:lnTo>
                  <a:pt x="112242" y="120002"/>
                </a:lnTo>
                <a:lnTo>
                  <a:pt x="91173" y="138391"/>
                </a:lnTo>
                <a:lnTo>
                  <a:pt x="88582" y="138391"/>
                </a:lnTo>
                <a:lnTo>
                  <a:pt x="81470" y="98298"/>
                </a:lnTo>
                <a:lnTo>
                  <a:pt x="0" y="98298"/>
                </a:lnTo>
                <a:lnTo>
                  <a:pt x="0" y="419684"/>
                </a:lnTo>
                <a:lnTo>
                  <a:pt x="99580" y="419684"/>
                </a:lnTo>
                <a:lnTo>
                  <a:pt x="99580" y="204343"/>
                </a:lnTo>
                <a:lnTo>
                  <a:pt x="113639" y="192163"/>
                </a:lnTo>
                <a:lnTo>
                  <a:pt x="126733" y="183007"/>
                </a:lnTo>
                <a:lnTo>
                  <a:pt x="140322" y="177241"/>
                </a:lnTo>
                <a:lnTo>
                  <a:pt x="155841" y="175247"/>
                </a:lnTo>
                <a:lnTo>
                  <a:pt x="172605" y="178066"/>
                </a:lnTo>
                <a:lnTo>
                  <a:pt x="184289" y="187617"/>
                </a:lnTo>
                <a:lnTo>
                  <a:pt x="191122" y="205524"/>
                </a:lnTo>
                <a:lnTo>
                  <a:pt x="193344" y="233438"/>
                </a:lnTo>
                <a:lnTo>
                  <a:pt x="193344" y="419684"/>
                </a:lnTo>
                <a:lnTo>
                  <a:pt x="293573" y="419684"/>
                </a:lnTo>
                <a:lnTo>
                  <a:pt x="293573" y="220510"/>
                </a:lnTo>
                <a:close/>
              </a:path>
              <a:path w="875664" h="427990">
                <a:moveTo>
                  <a:pt x="561936" y="414502"/>
                </a:moveTo>
                <a:lnTo>
                  <a:pt x="546417" y="344665"/>
                </a:lnTo>
                <a:lnTo>
                  <a:pt x="539673" y="346735"/>
                </a:lnTo>
                <a:lnTo>
                  <a:pt x="532269" y="348145"/>
                </a:lnTo>
                <a:lnTo>
                  <a:pt x="524497" y="348945"/>
                </a:lnTo>
                <a:lnTo>
                  <a:pt x="516674" y="349199"/>
                </a:lnTo>
                <a:lnTo>
                  <a:pt x="500214" y="346506"/>
                </a:lnTo>
                <a:lnTo>
                  <a:pt x="487324" y="337883"/>
                </a:lnTo>
                <a:lnTo>
                  <a:pt x="478929" y="322465"/>
                </a:lnTo>
                <a:lnTo>
                  <a:pt x="475932" y="299402"/>
                </a:lnTo>
                <a:lnTo>
                  <a:pt x="475932" y="176542"/>
                </a:lnTo>
                <a:lnTo>
                  <a:pt x="551586" y="176542"/>
                </a:lnTo>
                <a:lnTo>
                  <a:pt x="551586" y="98298"/>
                </a:lnTo>
                <a:lnTo>
                  <a:pt x="475932" y="98298"/>
                </a:lnTo>
                <a:lnTo>
                  <a:pt x="475932" y="0"/>
                </a:lnTo>
                <a:lnTo>
                  <a:pt x="393153" y="0"/>
                </a:lnTo>
                <a:lnTo>
                  <a:pt x="381520" y="98298"/>
                </a:lnTo>
                <a:lnTo>
                  <a:pt x="332371" y="101523"/>
                </a:lnTo>
                <a:lnTo>
                  <a:pt x="332371" y="176542"/>
                </a:lnTo>
                <a:lnTo>
                  <a:pt x="375704" y="176542"/>
                </a:lnTo>
                <a:lnTo>
                  <a:pt x="375704" y="300697"/>
                </a:lnTo>
                <a:lnTo>
                  <a:pt x="382104" y="352412"/>
                </a:lnTo>
                <a:lnTo>
                  <a:pt x="402209" y="392442"/>
                </a:lnTo>
                <a:lnTo>
                  <a:pt x="437349" y="418274"/>
                </a:lnTo>
                <a:lnTo>
                  <a:pt x="488861" y="427443"/>
                </a:lnTo>
                <a:lnTo>
                  <a:pt x="511289" y="426326"/>
                </a:lnTo>
                <a:lnTo>
                  <a:pt x="530974" y="423392"/>
                </a:lnTo>
                <a:lnTo>
                  <a:pt x="547878" y="419252"/>
                </a:lnTo>
                <a:lnTo>
                  <a:pt x="561936" y="414502"/>
                </a:lnTo>
                <a:close/>
              </a:path>
              <a:path w="875664" h="427990">
                <a:moveTo>
                  <a:pt x="875499" y="245084"/>
                </a:moveTo>
                <a:lnTo>
                  <a:pt x="872934" y="221805"/>
                </a:lnTo>
                <a:lnTo>
                  <a:pt x="870038" y="195491"/>
                </a:lnTo>
                <a:lnTo>
                  <a:pt x="858710" y="166192"/>
                </a:lnTo>
                <a:lnTo>
                  <a:pt x="853605" y="152971"/>
                </a:lnTo>
                <a:lnTo>
                  <a:pt x="826046" y="119799"/>
                </a:lnTo>
                <a:lnTo>
                  <a:pt x="790130" y="99834"/>
                </a:lnTo>
                <a:lnTo>
                  <a:pt x="790130" y="221805"/>
                </a:lnTo>
                <a:lnTo>
                  <a:pt x="680847" y="221805"/>
                </a:lnTo>
                <a:lnTo>
                  <a:pt x="688771" y="197294"/>
                </a:lnTo>
                <a:lnTo>
                  <a:pt x="702030" y="179933"/>
                </a:lnTo>
                <a:lnTo>
                  <a:pt x="719404" y="169608"/>
                </a:lnTo>
                <a:lnTo>
                  <a:pt x="739698" y="166192"/>
                </a:lnTo>
                <a:lnTo>
                  <a:pt x="762850" y="170421"/>
                </a:lnTo>
                <a:lnTo>
                  <a:pt x="778497" y="182118"/>
                </a:lnTo>
                <a:lnTo>
                  <a:pt x="787349" y="199745"/>
                </a:lnTo>
                <a:lnTo>
                  <a:pt x="790130" y="221805"/>
                </a:lnTo>
                <a:lnTo>
                  <a:pt x="790130" y="99834"/>
                </a:lnTo>
                <a:lnTo>
                  <a:pt x="787260" y="98234"/>
                </a:lnTo>
                <a:lnTo>
                  <a:pt x="737108" y="90538"/>
                </a:lnTo>
                <a:lnTo>
                  <a:pt x="699135" y="95758"/>
                </a:lnTo>
                <a:lnTo>
                  <a:pt x="663511" y="110985"/>
                </a:lnTo>
                <a:lnTo>
                  <a:pt x="632269" y="135559"/>
                </a:lnTo>
                <a:lnTo>
                  <a:pt x="607441" y="168808"/>
                </a:lnTo>
                <a:lnTo>
                  <a:pt x="591058" y="210058"/>
                </a:lnTo>
                <a:lnTo>
                  <a:pt x="585152" y="258660"/>
                </a:lnTo>
                <a:lnTo>
                  <a:pt x="590842" y="308432"/>
                </a:lnTo>
                <a:lnTo>
                  <a:pt x="606996" y="350126"/>
                </a:lnTo>
                <a:lnTo>
                  <a:pt x="632193" y="383311"/>
                </a:lnTo>
                <a:lnTo>
                  <a:pt x="665048" y="407543"/>
                </a:lnTo>
                <a:lnTo>
                  <a:pt x="704151" y="422389"/>
                </a:lnTo>
                <a:lnTo>
                  <a:pt x="748106" y="427443"/>
                </a:lnTo>
                <a:lnTo>
                  <a:pt x="777557" y="425145"/>
                </a:lnTo>
                <a:lnTo>
                  <a:pt x="807681" y="418299"/>
                </a:lnTo>
                <a:lnTo>
                  <a:pt x="836942" y="406984"/>
                </a:lnTo>
                <a:lnTo>
                  <a:pt x="863854" y="391223"/>
                </a:lnTo>
                <a:lnTo>
                  <a:pt x="842302" y="351129"/>
                </a:lnTo>
                <a:lnTo>
                  <a:pt x="831519" y="331089"/>
                </a:lnTo>
                <a:lnTo>
                  <a:pt x="814438" y="339674"/>
                </a:lnTo>
                <a:lnTo>
                  <a:pt x="797166" y="345960"/>
                </a:lnTo>
                <a:lnTo>
                  <a:pt x="779780" y="349821"/>
                </a:lnTo>
                <a:lnTo>
                  <a:pt x="762330" y="351129"/>
                </a:lnTo>
                <a:lnTo>
                  <a:pt x="733882" y="347522"/>
                </a:lnTo>
                <a:lnTo>
                  <a:pt x="710361" y="336346"/>
                </a:lnTo>
                <a:lnTo>
                  <a:pt x="692759" y="317030"/>
                </a:lnTo>
                <a:lnTo>
                  <a:pt x="682142" y="289052"/>
                </a:lnTo>
                <a:lnTo>
                  <a:pt x="871613" y="289052"/>
                </a:lnTo>
                <a:lnTo>
                  <a:pt x="873036" y="280911"/>
                </a:lnTo>
                <a:lnTo>
                  <a:pt x="874280" y="270471"/>
                </a:lnTo>
                <a:lnTo>
                  <a:pt x="875157" y="258318"/>
                </a:lnTo>
                <a:lnTo>
                  <a:pt x="875499" y="245084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424614" y="817366"/>
            <a:ext cx="702310" cy="460375"/>
          </a:xfrm>
          <a:custGeom>
            <a:avLst/>
            <a:gdLst/>
            <a:ahLst/>
            <a:cxnLst/>
            <a:rect l="l" t="t" r="r" b="b"/>
            <a:pathLst>
              <a:path w="702310" h="460375">
                <a:moveTo>
                  <a:pt x="221157" y="129336"/>
                </a:moveTo>
                <a:lnTo>
                  <a:pt x="213906" y="126415"/>
                </a:lnTo>
                <a:lnTo>
                  <a:pt x="205384" y="124409"/>
                </a:lnTo>
                <a:lnTo>
                  <a:pt x="195059" y="123240"/>
                </a:lnTo>
                <a:lnTo>
                  <a:pt x="182359" y="122872"/>
                </a:lnTo>
                <a:lnTo>
                  <a:pt x="157734" y="126682"/>
                </a:lnTo>
                <a:lnTo>
                  <a:pt x="133375" y="138303"/>
                </a:lnTo>
                <a:lnTo>
                  <a:pt x="110693" y="158064"/>
                </a:lnTo>
                <a:lnTo>
                  <a:pt x="91173" y="186245"/>
                </a:lnTo>
                <a:lnTo>
                  <a:pt x="88595" y="186245"/>
                </a:lnTo>
                <a:lnTo>
                  <a:pt x="81470" y="130632"/>
                </a:lnTo>
                <a:lnTo>
                  <a:pt x="0" y="130632"/>
                </a:lnTo>
                <a:lnTo>
                  <a:pt x="0" y="452018"/>
                </a:lnTo>
                <a:lnTo>
                  <a:pt x="99580" y="452018"/>
                </a:lnTo>
                <a:lnTo>
                  <a:pt x="99580" y="268363"/>
                </a:lnTo>
                <a:lnTo>
                  <a:pt x="114223" y="241261"/>
                </a:lnTo>
                <a:lnTo>
                  <a:pt x="131838" y="223266"/>
                </a:lnTo>
                <a:lnTo>
                  <a:pt x="150774" y="213258"/>
                </a:lnTo>
                <a:lnTo>
                  <a:pt x="169418" y="210172"/>
                </a:lnTo>
                <a:lnTo>
                  <a:pt x="178943" y="210413"/>
                </a:lnTo>
                <a:lnTo>
                  <a:pt x="186880" y="211137"/>
                </a:lnTo>
                <a:lnTo>
                  <a:pt x="194335" y="212344"/>
                </a:lnTo>
                <a:lnTo>
                  <a:pt x="202399" y="214045"/>
                </a:lnTo>
                <a:lnTo>
                  <a:pt x="221157" y="129336"/>
                </a:lnTo>
                <a:close/>
              </a:path>
              <a:path w="702310" h="460375">
                <a:moveTo>
                  <a:pt x="397497" y="451370"/>
                </a:moveTo>
                <a:lnTo>
                  <a:pt x="385851" y="377647"/>
                </a:lnTo>
                <a:lnTo>
                  <a:pt x="380682" y="378942"/>
                </a:lnTo>
                <a:lnTo>
                  <a:pt x="374218" y="378942"/>
                </a:lnTo>
                <a:lnTo>
                  <a:pt x="368109" y="377609"/>
                </a:lnTo>
                <a:lnTo>
                  <a:pt x="362254" y="373126"/>
                </a:lnTo>
                <a:lnTo>
                  <a:pt x="357847" y="364756"/>
                </a:lnTo>
                <a:lnTo>
                  <a:pt x="356108" y="351777"/>
                </a:lnTo>
                <a:lnTo>
                  <a:pt x="356108" y="0"/>
                </a:lnTo>
                <a:lnTo>
                  <a:pt x="256527" y="0"/>
                </a:lnTo>
                <a:lnTo>
                  <a:pt x="256527" y="347903"/>
                </a:lnTo>
                <a:lnTo>
                  <a:pt x="261137" y="393750"/>
                </a:lnTo>
                <a:lnTo>
                  <a:pt x="276402" y="429056"/>
                </a:lnTo>
                <a:lnTo>
                  <a:pt x="304533" y="451751"/>
                </a:lnTo>
                <a:lnTo>
                  <a:pt x="347700" y="459778"/>
                </a:lnTo>
                <a:lnTo>
                  <a:pt x="363207" y="459092"/>
                </a:lnTo>
                <a:lnTo>
                  <a:pt x="376720" y="457263"/>
                </a:lnTo>
                <a:lnTo>
                  <a:pt x="388162" y="454596"/>
                </a:lnTo>
                <a:lnTo>
                  <a:pt x="397497" y="451370"/>
                </a:lnTo>
                <a:close/>
              </a:path>
              <a:path w="702310" h="460375">
                <a:moveTo>
                  <a:pt x="701738" y="269659"/>
                </a:moveTo>
                <a:lnTo>
                  <a:pt x="696239" y="215658"/>
                </a:lnTo>
                <a:lnTo>
                  <a:pt x="680059" y="174409"/>
                </a:lnTo>
                <a:lnTo>
                  <a:pt x="653694" y="145491"/>
                </a:lnTo>
                <a:lnTo>
                  <a:pt x="617651" y="128447"/>
                </a:lnTo>
                <a:lnTo>
                  <a:pt x="572414" y="122872"/>
                </a:lnTo>
                <a:lnTo>
                  <a:pt x="535419" y="125806"/>
                </a:lnTo>
                <a:lnTo>
                  <a:pt x="500062" y="134188"/>
                </a:lnTo>
                <a:lnTo>
                  <a:pt x="466293" y="147421"/>
                </a:lnTo>
                <a:lnTo>
                  <a:pt x="434035" y="164896"/>
                </a:lnTo>
                <a:lnTo>
                  <a:pt x="468947" y="229565"/>
                </a:lnTo>
                <a:lnTo>
                  <a:pt x="492086" y="217690"/>
                </a:lnTo>
                <a:lnTo>
                  <a:pt x="513410" y="209194"/>
                </a:lnTo>
                <a:lnTo>
                  <a:pt x="533514" y="204101"/>
                </a:lnTo>
                <a:lnTo>
                  <a:pt x="553008" y="202412"/>
                </a:lnTo>
                <a:lnTo>
                  <a:pt x="574243" y="205244"/>
                </a:lnTo>
                <a:lnTo>
                  <a:pt x="588987" y="213487"/>
                </a:lnTo>
                <a:lnTo>
                  <a:pt x="598030" y="226682"/>
                </a:lnTo>
                <a:lnTo>
                  <a:pt x="602157" y="244436"/>
                </a:lnTo>
                <a:lnTo>
                  <a:pt x="602157" y="305866"/>
                </a:lnTo>
                <a:lnTo>
                  <a:pt x="602157" y="356958"/>
                </a:lnTo>
                <a:lnTo>
                  <a:pt x="590753" y="367449"/>
                </a:lnTo>
                <a:lnTo>
                  <a:pt x="579285" y="375386"/>
                </a:lnTo>
                <a:lnTo>
                  <a:pt x="566966" y="380415"/>
                </a:lnTo>
                <a:lnTo>
                  <a:pt x="553008" y="382181"/>
                </a:lnTo>
                <a:lnTo>
                  <a:pt x="538378" y="380466"/>
                </a:lnTo>
                <a:lnTo>
                  <a:pt x="527634" y="375310"/>
                </a:lnTo>
                <a:lnTo>
                  <a:pt x="521004" y="366623"/>
                </a:lnTo>
                <a:lnTo>
                  <a:pt x="518744" y="354368"/>
                </a:lnTo>
                <a:lnTo>
                  <a:pt x="522770" y="338429"/>
                </a:lnTo>
                <a:lnTo>
                  <a:pt x="536448" y="324789"/>
                </a:lnTo>
                <a:lnTo>
                  <a:pt x="562114" y="313817"/>
                </a:lnTo>
                <a:lnTo>
                  <a:pt x="602157" y="305866"/>
                </a:lnTo>
                <a:lnTo>
                  <a:pt x="602157" y="244436"/>
                </a:lnTo>
                <a:lnTo>
                  <a:pt x="534860" y="255130"/>
                </a:lnTo>
                <a:lnTo>
                  <a:pt x="484352" y="271894"/>
                </a:lnTo>
                <a:lnTo>
                  <a:pt x="449580" y="295097"/>
                </a:lnTo>
                <a:lnTo>
                  <a:pt x="423037" y="362127"/>
                </a:lnTo>
                <a:lnTo>
                  <a:pt x="429717" y="400024"/>
                </a:lnTo>
                <a:lnTo>
                  <a:pt x="448818" y="431076"/>
                </a:lnTo>
                <a:lnTo>
                  <a:pt x="478955" y="452069"/>
                </a:lnTo>
                <a:lnTo>
                  <a:pt x="518744" y="459778"/>
                </a:lnTo>
                <a:lnTo>
                  <a:pt x="544639" y="456869"/>
                </a:lnTo>
                <a:lnTo>
                  <a:pt x="568286" y="448703"/>
                </a:lnTo>
                <a:lnTo>
                  <a:pt x="590118" y="436041"/>
                </a:lnTo>
                <a:lnTo>
                  <a:pt x="610565" y="419684"/>
                </a:lnTo>
                <a:lnTo>
                  <a:pt x="613156" y="419684"/>
                </a:lnTo>
                <a:lnTo>
                  <a:pt x="620268" y="452018"/>
                </a:lnTo>
                <a:lnTo>
                  <a:pt x="701738" y="452018"/>
                </a:lnTo>
                <a:lnTo>
                  <a:pt x="701738" y="419684"/>
                </a:lnTo>
                <a:lnTo>
                  <a:pt x="701738" y="382181"/>
                </a:lnTo>
                <a:lnTo>
                  <a:pt x="701738" y="305866"/>
                </a:lnTo>
                <a:lnTo>
                  <a:pt x="701738" y="269659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174918" y="940239"/>
            <a:ext cx="628015" cy="464820"/>
          </a:xfrm>
          <a:custGeom>
            <a:avLst/>
            <a:gdLst/>
            <a:ahLst/>
            <a:cxnLst/>
            <a:rect l="l" t="t" r="r" b="b"/>
            <a:pathLst>
              <a:path w="628015" h="464819">
                <a:moveTo>
                  <a:pt x="316865" y="348538"/>
                </a:moveTo>
                <a:lnTo>
                  <a:pt x="314731" y="338836"/>
                </a:lnTo>
                <a:lnTo>
                  <a:pt x="308648" y="311162"/>
                </a:lnTo>
                <a:lnTo>
                  <a:pt x="284607" y="285648"/>
                </a:lnTo>
                <a:lnTo>
                  <a:pt x="245656" y="271068"/>
                </a:lnTo>
                <a:lnTo>
                  <a:pt x="221157" y="268922"/>
                </a:lnTo>
                <a:lnTo>
                  <a:pt x="221157" y="366001"/>
                </a:lnTo>
                <a:lnTo>
                  <a:pt x="215874" y="380390"/>
                </a:lnTo>
                <a:lnTo>
                  <a:pt x="201193" y="391871"/>
                </a:lnTo>
                <a:lnTo>
                  <a:pt x="178866" y="399465"/>
                </a:lnTo>
                <a:lnTo>
                  <a:pt x="150672" y="402209"/>
                </a:lnTo>
                <a:lnTo>
                  <a:pt x="122504" y="400024"/>
                </a:lnTo>
                <a:lnTo>
                  <a:pt x="100876" y="393484"/>
                </a:lnTo>
                <a:lnTo>
                  <a:pt x="87020" y="382574"/>
                </a:lnTo>
                <a:lnTo>
                  <a:pt x="82130" y="367296"/>
                </a:lnTo>
                <a:lnTo>
                  <a:pt x="83096" y="359752"/>
                </a:lnTo>
                <a:lnTo>
                  <a:pt x="86004" y="352577"/>
                </a:lnTo>
                <a:lnTo>
                  <a:pt x="90855" y="345655"/>
                </a:lnTo>
                <a:lnTo>
                  <a:pt x="97650" y="338836"/>
                </a:lnTo>
                <a:lnTo>
                  <a:pt x="105537" y="340537"/>
                </a:lnTo>
                <a:lnTo>
                  <a:pt x="115189" y="341757"/>
                </a:lnTo>
                <a:lnTo>
                  <a:pt x="127381" y="342480"/>
                </a:lnTo>
                <a:lnTo>
                  <a:pt x="142913" y="342722"/>
                </a:lnTo>
                <a:lnTo>
                  <a:pt x="173951" y="342722"/>
                </a:lnTo>
                <a:lnTo>
                  <a:pt x="194144" y="343636"/>
                </a:lnTo>
                <a:lnTo>
                  <a:pt x="208953" y="347091"/>
                </a:lnTo>
                <a:lnTo>
                  <a:pt x="218059" y="354177"/>
                </a:lnTo>
                <a:lnTo>
                  <a:pt x="221157" y="366001"/>
                </a:lnTo>
                <a:lnTo>
                  <a:pt x="221157" y="268922"/>
                </a:lnTo>
                <a:lnTo>
                  <a:pt x="192697" y="266420"/>
                </a:lnTo>
                <a:lnTo>
                  <a:pt x="141617" y="266420"/>
                </a:lnTo>
                <a:lnTo>
                  <a:pt x="119786" y="265061"/>
                </a:lnTo>
                <a:lnTo>
                  <a:pt x="105168" y="260921"/>
                </a:lnTo>
                <a:lnTo>
                  <a:pt x="96964" y="253873"/>
                </a:lnTo>
                <a:lnTo>
                  <a:pt x="94411" y="243789"/>
                </a:lnTo>
                <a:lnTo>
                  <a:pt x="94411" y="233438"/>
                </a:lnTo>
                <a:lnTo>
                  <a:pt x="97650" y="228269"/>
                </a:lnTo>
                <a:lnTo>
                  <a:pt x="104762" y="221792"/>
                </a:lnTo>
                <a:lnTo>
                  <a:pt x="115176" y="224345"/>
                </a:lnTo>
                <a:lnTo>
                  <a:pt x="125044" y="226161"/>
                </a:lnTo>
                <a:lnTo>
                  <a:pt x="134315" y="227253"/>
                </a:lnTo>
                <a:lnTo>
                  <a:pt x="142913" y="227622"/>
                </a:lnTo>
                <a:lnTo>
                  <a:pt x="188925" y="221792"/>
                </a:lnTo>
                <a:lnTo>
                  <a:pt x="192925" y="221297"/>
                </a:lnTo>
                <a:lnTo>
                  <a:pt x="233603" y="201752"/>
                </a:lnTo>
                <a:lnTo>
                  <a:pt x="260946" y="168148"/>
                </a:lnTo>
                <a:lnTo>
                  <a:pt x="261086" y="167474"/>
                </a:lnTo>
                <a:lnTo>
                  <a:pt x="270941" y="119621"/>
                </a:lnTo>
                <a:lnTo>
                  <a:pt x="270154" y="108191"/>
                </a:lnTo>
                <a:lnTo>
                  <a:pt x="268033" y="97485"/>
                </a:lnTo>
                <a:lnTo>
                  <a:pt x="264947" y="87985"/>
                </a:lnTo>
                <a:lnTo>
                  <a:pt x="261251" y="80187"/>
                </a:lnTo>
                <a:lnTo>
                  <a:pt x="311683" y="80187"/>
                </a:lnTo>
                <a:lnTo>
                  <a:pt x="311683" y="66598"/>
                </a:lnTo>
                <a:lnTo>
                  <a:pt x="311683" y="7759"/>
                </a:lnTo>
                <a:lnTo>
                  <a:pt x="193344" y="7759"/>
                </a:lnTo>
                <a:lnTo>
                  <a:pt x="183654" y="4927"/>
                </a:lnTo>
                <a:lnTo>
                  <a:pt x="183654" y="116395"/>
                </a:lnTo>
                <a:lnTo>
                  <a:pt x="180644" y="138557"/>
                </a:lnTo>
                <a:lnTo>
                  <a:pt x="172250" y="154546"/>
                </a:lnTo>
                <a:lnTo>
                  <a:pt x="159372" y="164223"/>
                </a:lnTo>
                <a:lnTo>
                  <a:pt x="142913" y="167474"/>
                </a:lnTo>
                <a:lnTo>
                  <a:pt x="126720" y="164223"/>
                </a:lnTo>
                <a:lnTo>
                  <a:pt x="113817" y="154546"/>
                </a:lnTo>
                <a:lnTo>
                  <a:pt x="105270" y="138557"/>
                </a:lnTo>
                <a:lnTo>
                  <a:pt x="102171" y="116395"/>
                </a:lnTo>
                <a:lnTo>
                  <a:pt x="105168" y="94703"/>
                </a:lnTo>
                <a:lnTo>
                  <a:pt x="113563" y="79133"/>
                </a:lnTo>
                <a:lnTo>
                  <a:pt x="126453" y="69748"/>
                </a:lnTo>
                <a:lnTo>
                  <a:pt x="142913" y="66598"/>
                </a:lnTo>
                <a:lnTo>
                  <a:pt x="159372" y="69748"/>
                </a:lnTo>
                <a:lnTo>
                  <a:pt x="172250" y="79133"/>
                </a:lnTo>
                <a:lnTo>
                  <a:pt x="180644" y="94703"/>
                </a:lnTo>
                <a:lnTo>
                  <a:pt x="183654" y="116395"/>
                </a:lnTo>
                <a:lnTo>
                  <a:pt x="183654" y="4927"/>
                </a:lnTo>
                <a:lnTo>
                  <a:pt x="181737" y="4356"/>
                </a:lnTo>
                <a:lnTo>
                  <a:pt x="169341" y="1943"/>
                </a:lnTo>
                <a:lnTo>
                  <a:pt x="156337" y="482"/>
                </a:lnTo>
                <a:lnTo>
                  <a:pt x="142913" y="0"/>
                </a:lnTo>
                <a:lnTo>
                  <a:pt x="92430" y="7175"/>
                </a:lnTo>
                <a:lnTo>
                  <a:pt x="49466" y="28854"/>
                </a:lnTo>
                <a:lnTo>
                  <a:pt x="19608" y="65201"/>
                </a:lnTo>
                <a:lnTo>
                  <a:pt x="8407" y="116395"/>
                </a:lnTo>
                <a:lnTo>
                  <a:pt x="11988" y="142963"/>
                </a:lnTo>
                <a:lnTo>
                  <a:pt x="21577" y="166027"/>
                </a:lnTo>
                <a:lnTo>
                  <a:pt x="35420" y="184962"/>
                </a:lnTo>
                <a:lnTo>
                  <a:pt x="51739" y="199161"/>
                </a:lnTo>
                <a:lnTo>
                  <a:pt x="51739" y="201752"/>
                </a:lnTo>
                <a:lnTo>
                  <a:pt x="37452" y="214337"/>
                </a:lnTo>
                <a:lnTo>
                  <a:pt x="26187" y="229235"/>
                </a:lnTo>
                <a:lnTo>
                  <a:pt x="18821" y="245579"/>
                </a:lnTo>
                <a:lnTo>
                  <a:pt x="16167" y="262534"/>
                </a:lnTo>
                <a:lnTo>
                  <a:pt x="18351" y="280670"/>
                </a:lnTo>
                <a:lnTo>
                  <a:pt x="24409" y="295592"/>
                </a:lnTo>
                <a:lnTo>
                  <a:pt x="33629" y="307733"/>
                </a:lnTo>
                <a:lnTo>
                  <a:pt x="45262" y="317500"/>
                </a:lnTo>
                <a:lnTo>
                  <a:pt x="45262" y="320090"/>
                </a:lnTo>
                <a:lnTo>
                  <a:pt x="25641" y="332803"/>
                </a:lnTo>
                <a:lnTo>
                  <a:pt x="11480" y="347649"/>
                </a:lnTo>
                <a:lnTo>
                  <a:pt x="2895" y="364553"/>
                </a:lnTo>
                <a:lnTo>
                  <a:pt x="0" y="383463"/>
                </a:lnTo>
                <a:lnTo>
                  <a:pt x="10566" y="420370"/>
                </a:lnTo>
                <a:lnTo>
                  <a:pt x="39370" y="445452"/>
                </a:lnTo>
                <a:lnTo>
                  <a:pt x="82118" y="459752"/>
                </a:lnTo>
                <a:lnTo>
                  <a:pt x="134505" y="464286"/>
                </a:lnTo>
                <a:lnTo>
                  <a:pt x="196430" y="458774"/>
                </a:lnTo>
                <a:lnTo>
                  <a:pt x="247027" y="443103"/>
                </a:lnTo>
                <a:lnTo>
                  <a:pt x="284886" y="418617"/>
                </a:lnTo>
                <a:lnTo>
                  <a:pt x="297078" y="402209"/>
                </a:lnTo>
                <a:lnTo>
                  <a:pt x="308635" y="386651"/>
                </a:lnTo>
                <a:lnTo>
                  <a:pt x="316865" y="348538"/>
                </a:lnTo>
                <a:close/>
              </a:path>
              <a:path w="628015" h="464819">
                <a:moveTo>
                  <a:pt x="627964" y="154546"/>
                </a:moveTo>
                <a:lnTo>
                  <a:pt x="625398" y="131267"/>
                </a:lnTo>
                <a:lnTo>
                  <a:pt x="622515" y="104952"/>
                </a:lnTo>
                <a:lnTo>
                  <a:pt x="611187" y="75653"/>
                </a:lnTo>
                <a:lnTo>
                  <a:pt x="606069" y="62433"/>
                </a:lnTo>
                <a:lnTo>
                  <a:pt x="578523" y="29260"/>
                </a:lnTo>
                <a:lnTo>
                  <a:pt x="542607" y="9309"/>
                </a:lnTo>
                <a:lnTo>
                  <a:pt x="542607" y="131267"/>
                </a:lnTo>
                <a:lnTo>
                  <a:pt x="433324" y="131267"/>
                </a:lnTo>
                <a:lnTo>
                  <a:pt x="441248" y="106756"/>
                </a:lnTo>
                <a:lnTo>
                  <a:pt x="454494" y="89395"/>
                </a:lnTo>
                <a:lnTo>
                  <a:pt x="471881" y="79070"/>
                </a:lnTo>
                <a:lnTo>
                  <a:pt x="492163" y="75653"/>
                </a:lnTo>
                <a:lnTo>
                  <a:pt x="515327" y="79883"/>
                </a:lnTo>
                <a:lnTo>
                  <a:pt x="530961" y="91579"/>
                </a:lnTo>
                <a:lnTo>
                  <a:pt x="539813" y="109207"/>
                </a:lnTo>
                <a:lnTo>
                  <a:pt x="542607" y="131267"/>
                </a:lnTo>
                <a:lnTo>
                  <a:pt x="542607" y="9309"/>
                </a:lnTo>
                <a:lnTo>
                  <a:pt x="539724" y="7696"/>
                </a:lnTo>
                <a:lnTo>
                  <a:pt x="489585" y="0"/>
                </a:lnTo>
                <a:lnTo>
                  <a:pt x="451599" y="5219"/>
                </a:lnTo>
                <a:lnTo>
                  <a:pt x="415975" y="20447"/>
                </a:lnTo>
                <a:lnTo>
                  <a:pt x="384746" y="45021"/>
                </a:lnTo>
                <a:lnTo>
                  <a:pt x="359918" y="78270"/>
                </a:lnTo>
                <a:lnTo>
                  <a:pt x="343535" y="119519"/>
                </a:lnTo>
                <a:lnTo>
                  <a:pt x="337616" y="168122"/>
                </a:lnTo>
                <a:lnTo>
                  <a:pt x="343306" y="217893"/>
                </a:lnTo>
                <a:lnTo>
                  <a:pt x="359460" y="259588"/>
                </a:lnTo>
                <a:lnTo>
                  <a:pt x="384657" y="292773"/>
                </a:lnTo>
                <a:lnTo>
                  <a:pt x="417512" y="317004"/>
                </a:lnTo>
                <a:lnTo>
                  <a:pt x="456615" y="331851"/>
                </a:lnTo>
                <a:lnTo>
                  <a:pt x="500570" y="336905"/>
                </a:lnTo>
                <a:lnTo>
                  <a:pt x="530021" y="334606"/>
                </a:lnTo>
                <a:lnTo>
                  <a:pt x="560146" y="327761"/>
                </a:lnTo>
                <a:lnTo>
                  <a:pt x="589419" y="316445"/>
                </a:lnTo>
                <a:lnTo>
                  <a:pt x="616318" y="300685"/>
                </a:lnTo>
                <a:lnTo>
                  <a:pt x="594766" y="260591"/>
                </a:lnTo>
                <a:lnTo>
                  <a:pt x="583996" y="240550"/>
                </a:lnTo>
                <a:lnTo>
                  <a:pt x="566902" y="249135"/>
                </a:lnTo>
                <a:lnTo>
                  <a:pt x="549643" y="255422"/>
                </a:lnTo>
                <a:lnTo>
                  <a:pt x="532244" y="259283"/>
                </a:lnTo>
                <a:lnTo>
                  <a:pt x="514794" y="260591"/>
                </a:lnTo>
                <a:lnTo>
                  <a:pt x="486359" y="256984"/>
                </a:lnTo>
                <a:lnTo>
                  <a:pt x="462826" y="245808"/>
                </a:lnTo>
                <a:lnTo>
                  <a:pt x="445236" y="226491"/>
                </a:lnTo>
                <a:lnTo>
                  <a:pt x="434619" y="198513"/>
                </a:lnTo>
                <a:lnTo>
                  <a:pt x="624078" y="198513"/>
                </a:lnTo>
                <a:lnTo>
                  <a:pt x="625513" y="190373"/>
                </a:lnTo>
                <a:lnTo>
                  <a:pt x="626745" y="179933"/>
                </a:lnTo>
                <a:lnTo>
                  <a:pt x="627634" y="167779"/>
                </a:lnTo>
                <a:lnTo>
                  <a:pt x="627964" y="154546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950316" y="848418"/>
            <a:ext cx="706755" cy="421005"/>
          </a:xfrm>
          <a:custGeom>
            <a:avLst/>
            <a:gdLst/>
            <a:ahLst/>
            <a:cxnLst/>
            <a:rect l="l" t="t" r="r" b="b"/>
            <a:pathLst>
              <a:path w="706754" h="421005">
                <a:moveTo>
                  <a:pt x="382816" y="420966"/>
                </a:moveTo>
                <a:lnTo>
                  <a:pt x="352564" y="323964"/>
                </a:lnTo>
                <a:lnTo>
                  <a:pt x="328371" y="246367"/>
                </a:lnTo>
                <a:lnTo>
                  <a:pt x="274942" y="75006"/>
                </a:lnTo>
                <a:lnTo>
                  <a:pt x="251548" y="0"/>
                </a:lnTo>
                <a:lnTo>
                  <a:pt x="232791" y="0"/>
                </a:lnTo>
                <a:lnTo>
                  <a:pt x="232791" y="246367"/>
                </a:lnTo>
                <a:lnTo>
                  <a:pt x="146786" y="246367"/>
                </a:lnTo>
                <a:lnTo>
                  <a:pt x="155841" y="210159"/>
                </a:lnTo>
                <a:lnTo>
                  <a:pt x="164071" y="177761"/>
                </a:lnTo>
                <a:lnTo>
                  <a:pt x="172250" y="143548"/>
                </a:lnTo>
                <a:lnTo>
                  <a:pt x="188175" y="75006"/>
                </a:lnTo>
                <a:lnTo>
                  <a:pt x="190766" y="75006"/>
                </a:lnTo>
                <a:lnTo>
                  <a:pt x="199009" y="108851"/>
                </a:lnTo>
                <a:lnTo>
                  <a:pt x="207251" y="143548"/>
                </a:lnTo>
                <a:lnTo>
                  <a:pt x="215493" y="177761"/>
                </a:lnTo>
                <a:lnTo>
                  <a:pt x="223735" y="210159"/>
                </a:lnTo>
                <a:lnTo>
                  <a:pt x="232791" y="246367"/>
                </a:lnTo>
                <a:lnTo>
                  <a:pt x="232791" y="0"/>
                </a:lnTo>
                <a:lnTo>
                  <a:pt x="131267" y="0"/>
                </a:lnTo>
                <a:lnTo>
                  <a:pt x="0" y="420966"/>
                </a:lnTo>
                <a:lnTo>
                  <a:pt x="102819" y="420966"/>
                </a:lnTo>
                <a:lnTo>
                  <a:pt x="127393" y="323964"/>
                </a:lnTo>
                <a:lnTo>
                  <a:pt x="252196" y="323964"/>
                </a:lnTo>
                <a:lnTo>
                  <a:pt x="276771" y="420966"/>
                </a:lnTo>
                <a:lnTo>
                  <a:pt x="382816" y="420966"/>
                </a:lnTo>
                <a:close/>
              </a:path>
              <a:path w="706754" h="421005">
                <a:moveTo>
                  <a:pt x="706272" y="336892"/>
                </a:moveTo>
                <a:lnTo>
                  <a:pt x="618324" y="336892"/>
                </a:lnTo>
                <a:lnTo>
                  <a:pt x="602703" y="337337"/>
                </a:lnTo>
                <a:lnTo>
                  <a:pt x="585025" y="338429"/>
                </a:lnTo>
                <a:lnTo>
                  <a:pt x="549783" y="341426"/>
                </a:lnTo>
                <a:lnTo>
                  <a:pt x="590537" y="301091"/>
                </a:lnTo>
                <a:lnTo>
                  <a:pt x="627697" y="260540"/>
                </a:lnTo>
                <a:lnTo>
                  <a:pt x="658126" y="219392"/>
                </a:lnTo>
                <a:lnTo>
                  <a:pt x="678675" y="177292"/>
                </a:lnTo>
                <a:lnTo>
                  <a:pt x="686219" y="133845"/>
                </a:lnTo>
                <a:lnTo>
                  <a:pt x="679716" y="89903"/>
                </a:lnTo>
                <a:lnTo>
                  <a:pt x="661212" y="53555"/>
                </a:lnTo>
                <a:lnTo>
                  <a:pt x="632167" y="26060"/>
                </a:lnTo>
                <a:lnTo>
                  <a:pt x="594106" y="8661"/>
                </a:lnTo>
                <a:lnTo>
                  <a:pt x="548487" y="2578"/>
                </a:lnTo>
                <a:lnTo>
                  <a:pt x="508254" y="6819"/>
                </a:lnTo>
                <a:lnTo>
                  <a:pt x="473481" y="19558"/>
                </a:lnTo>
                <a:lnTo>
                  <a:pt x="442099" y="40767"/>
                </a:lnTo>
                <a:lnTo>
                  <a:pt x="412051" y="70472"/>
                </a:lnTo>
                <a:lnTo>
                  <a:pt x="463778" y="122212"/>
                </a:lnTo>
                <a:lnTo>
                  <a:pt x="479348" y="106845"/>
                </a:lnTo>
                <a:lnTo>
                  <a:pt x="496189" y="93840"/>
                </a:lnTo>
                <a:lnTo>
                  <a:pt x="514604" y="84836"/>
                </a:lnTo>
                <a:lnTo>
                  <a:pt x="534911" y="81470"/>
                </a:lnTo>
                <a:lnTo>
                  <a:pt x="558050" y="85204"/>
                </a:lnTo>
                <a:lnTo>
                  <a:pt x="575564" y="96342"/>
                </a:lnTo>
                <a:lnTo>
                  <a:pt x="586651" y="114757"/>
                </a:lnTo>
                <a:lnTo>
                  <a:pt x="590524" y="140322"/>
                </a:lnTo>
                <a:lnTo>
                  <a:pt x="584492" y="170116"/>
                </a:lnTo>
                <a:lnTo>
                  <a:pt x="540410" y="237794"/>
                </a:lnTo>
                <a:lnTo>
                  <a:pt x="505066" y="275678"/>
                </a:lnTo>
                <a:lnTo>
                  <a:pt x="462686" y="316255"/>
                </a:lnTo>
                <a:lnTo>
                  <a:pt x="414629" y="359524"/>
                </a:lnTo>
                <a:lnTo>
                  <a:pt x="414629" y="420966"/>
                </a:lnTo>
                <a:lnTo>
                  <a:pt x="706272" y="420966"/>
                </a:lnTo>
                <a:lnTo>
                  <a:pt x="706272" y="336892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626546" y="2376374"/>
            <a:ext cx="733425" cy="218440"/>
            <a:chOff x="626546" y="2376374"/>
            <a:chExt cx="733425" cy="218440"/>
          </a:xfrm>
        </p:grpSpPr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6546" y="2376375"/>
              <a:ext cx="145469" cy="218203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3012" y="2376374"/>
              <a:ext cx="214521" cy="21820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53134" y="2438367"/>
              <a:ext cx="138410" cy="15621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21620" y="2434685"/>
              <a:ext cx="137796" cy="159893"/>
            </a:xfrm>
            <a:prstGeom prst="rect">
              <a:avLst/>
            </a:prstGeom>
          </p:spPr>
        </p:pic>
      </p:grpSp>
      <p:grpSp>
        <p:nvGrpSpPr>
          <p:cNvPr id="16" name="object 16"/>
          <p:cNvGrpSpPr/>
          <p:nvPr/>
        </p:nvGrpSpPr>
        <p:grpSpPr>
          <a:xfrm>
            <a:off x="1454862" y="2368088"/>
            <a:ext cx="634365" cy="226695"/>
            <a:chOff x="1454862" y="2368088"/>
            <a:chExt cx="634365" cy="226695"/>
          </a:xfrm>
        </p:grpSpPr>
        <p:sp>
          <p:nvSpPr>
            <p:cNvPr id="17" name="object 17"/>
            <p:cNvSpPr/>
            <p:nvPr/>
          </p:nvSpPr>
          <p:spPr>
            <a:xfrm>
              <a:off x="1454861" y="2368100"/>
              <a:ext cx="207010" cy="222885"/>
            </a:xfrm>
            <a:custGeom>
              <a:avLst/>
              <a:gdLst/>
              <a:ahLst/>
              <a:cxnLst/>
              <a:rect l="l" t="t" r="r" b="b"/>
              <a:pathLst>
                <a:path w="207010" h="222885">
                  <a:moveTo>
                    <a:pt x="125514" y="183261"/>
                  </a:moveTo>
                  <a:lnTo>
                    <a:pt x="47866" y="183261"/>
                  </a:lnTo>
                  <a:lnTo>
                    <a:pt x="47866" y="23241"/>
                  </a:lnTo>
                  <a:lnTo>
                    <a:pt x="0" y="23241"/>
                  </a:lnTo>
                  <a:lnTo>
                    <a:pt x="0" y="183261"/>
                  </a:lnTo>
                  <a:lnTo>
                    <a:pt x="0" y="222631"/>
                  </a:lnTo>
                  <a:lnTo>
                    <a:pt x="125514" y="222631"/>
                  </a:lnTo>
                  <a:lnTo>
                    <a:pt x="125514" y="183261"/>
                  </a:lnTo>
                  <a:close/>
                </a:path>
                <a:path w="207010" h="222885">
                  <a:moveTo>
                    <a:pt x="203771" y="70269"/>
                  </a:moveTo>
                  <a:lnTo>
                    <a:pt x="156514" y="70269"/>
                  </a:lnTo>
                  <a:lnTo>
                    <a:pt x="156514" y="222796"/>
                  </a:lnTo>
                  <a:lnTo>
                    <a:pt x="203771" y="222796"/>
                  </a:lnTo>
                  <a:lnTo>
                    <a:pt x="203771" y="70269"/>
                  </a:lnTo>
                  <a:close/>
                </a:path>
                <a:path w="207010" h="222885">
                  <a:moveTo>
                    <a:pt x="206844" y="24244"/>
                  </a:moveTo>
                  <a:lnTo>
                    <a:pt x="204876" y="14236"/>
                  </a:lnTo>
                  <a:lnTo>
                    <a:pt x="199364" y="6591"/>
                  </a:lnTo>
                  <a:lnTo>
                    <a:pt x="190919" y="1714"/>
                  </a:lnTo>
                  <a:lnTo>
                    <a:pt x="180149" y="0"/>
                  </a:lnTo>
                  <a:lnTo>
                    <a:pt x="169367" y="1714"/>
                  </a:lnTo>
                  <a:lnTo>
                    <a:pt x="160921" y="6591"/>
                  </a:lnTo>
                  <a:lnTo>
                    <a:pt x="155409" y="14236"/>
                  </a:lnTo>
                  <a:lnTo>
                    <a:pt x="153441" y="24244"/>
                  </a:lnTo>
                  <a:lnTo>
                    <a:pt x="155409" y="34417"/>
                  </a:lnTo>
                  <a:lnTo>
                    <a:pt x="160921" y="42151"/>
                  </a:lnTo>
                  <a:lnTo>
                    <a:pt x="169367" y="47066"/>
                  </a:lnTo>
                  <a:lnTo>
                    <a:pt x="180149" y="48793"/>
                  </a:lnTo>
                  <a:lnTo>
                    <a:pt x="190919" y="47066"/>
                  </a:lnTo>
                  <a:lnTo>
                    <a:pt x="199364" y="42151"/>
                  </a:lnTo>
                  <a:lnTo>
                    <a:pt x="204876" y="34417"/>
                  </a:lnTo>
                  <a:lnTo>
                    <a:pt x="206844" y="24244"/>
                  </a:lnTo>
                  <a:close/>
                </a:path>
              </a:pathLst>
            </a:custGeom>
            <a:solidFill>
              <a:srgbClr val="00AEE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97311" y="2434685"/>
              <a:ext cx="139331" cy="156210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870708" y="2368088"/>
              <a:ext cx="53975" cy="222885"/>
            </a:xfrm>
            <a:custGeom>
              <a:avLst/>
              <a:gdLst/>
              <a:ahLst/>
              <a:cxnLst/>
              <a:rect l="l" t="t" r="r" b="b"/>
              <a:pathLst>
                <a:path w="53975" h="222885">
                  <a:moveTo>
                    <a:pt x="50331" y="70279"/>
                  </a:moveTo>
                  <a:lnTo>
                    <a:pt x="3069" y="70279"/>
                  </a:lnTo>
                  <a:lnTo>
                    <a:pt x="3069" y="222807"/>
                  </a:lnTo>
                  <a:lnTo>
                    <a:pt x="50331" y="222807"/>
                  </a:lnTo>
                  <a:lnTo>
                    <a:pt x="50331" y="70279"/>
                  </a:lnTo>
                  <a:close/>
                </a:path>
                <a:path w="53975" h="222885">
                  <a:moveTo>
                    <a:pt x="26700" y="0"/>
                  </a:moveTo>
                  <a:lnTo>
                    <a:pt x="15925" y="1716"/>
                  </a:lnTo>
                  <a:lnTo>
                    <a:pt x="7480" y="6598"/>
                  </a:lnTo>
                  <a:lnTo>
                    <a:pt x="1970" y="14241"/>
                  </a:lnTo>
                  <a:lnTo>
                    <a:pt x="0" y="24244"/>
                  </a:lnTo>
                  <a:lnTo>
                    <a:pt x="1970" y="34425"/>
                  </a:lnTo>
                  <a:lnTo>
                    <a:pt x="7480" y="42159"/>
                  </a:lnTo>
                  <a:lnTo>
                    <a:pt x="15925" y="47075"/>
                  </a:lnTo>
                  <a:lnTo>
                    <a:pt x="26700" y="48796"/>
                  </a:lnTo>
                  <a:lnTo>
                    <a:pt x="37475" y="47075"/>
                  </a:lnTo>
                  <a:lnTo>
                    <a:pt x="45919" y="42159"/>
                  </a:lnTo>
                  <a:lnTo>
                    <a:pt x="51429" y="34425"/>
                  </a:lnTo>
                  <a:lnTo>
                    <a:pt x="53400" y="24244"/>
                  </a:lnTo>
                  <a:lnTo>
                    <a:pt x="51429" y="14241"/>
                  </a:lnTo>
                  <a:lnTo>
                    <a:pt x="45919" y="6598"/>
                  </a:lnTo>
                  <a:lnTo>
                    <a:pt x="37475" y="1716"/>
                  </a:lnTo>
                  <a:lnTo>
                    <a:pt x="26700" y="0"/>
                  </a:lnTo>
                  <a:close/>
                </a:path>
              </a:pathLst>
            </a:custGeom>
            <a:solidFill>
              <a:srgbClr val="00AEE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951115" y="2434685"/>
              <a:ext cx="137796" cy="159893"/>
            </a:xfrm>
            <a:prstGeom prst="rect">
              <a:avLst/>
            </a:prstGeom>
          </p:spPr>
        </p:pic>
      </p:grpSp>
      <p:sp>
        <p:nvSpPr>
          <p:cNvPr id="21" name="object 21"/>
          <p:cNvSpPr/>
          <p:nvPr/>
        </p:nvSpPr>
        <p:spPr>
          <a:xfrm>
            <a:off x="2171763" y="2436845"/>
            <a:ext cx="142875" cy="106045"/>
          </a:xfrm>
          <a:custGeom>
            <a:avLst/>
            <a:gdLst/>
            <a:ahLst/>
            <a:cxnLst/>
            <a:rect l="l" t="t" r="r" b="b"/>
            <a:pathLst>
              <a:path w="142875" h="106044">
                <a:moveTo>
                  <a:pt x="142405" y="72428"/>
                </a:moveTo>
                <a:lnTo>
                  <a:pt x="0" y="72428"/>
                </a:lnTo>
                <a:lnTo>
                  <a:pt x="0" y="105562"/>
                </a:lnTo>
                <a:lnTo>
                  <a:pt x="142405" y="105562"/>
                </a:lnTo>
                <a:lnTo>
                  <a:pt x="142405" y="72428"/>
                </a:lnTo>
                <a:close/>
              </a:path>
              <a:path w="142875" h="106044">
                <a:moveTo>
                  <a:pt x="142405" y="0"/>
                </a:moveTo>
                <a:lnTo>
                  <a:pt x="0" y="0"/>
                </a:lnTo>
                <a:lnTo>
                  <a:pt x="0" y="33134"/>
                </a:lnTo>
                <a:lnTo>
                  <a:pt x="142405" y="33134"/>
                </a:lnTo>
                <a:lnTo>
                  <a:pt x="142405" y="0"/>
                </a:lnTo>
                <a:close/>
              </a:path>
            </a:pathLst>
          </a:custGeom>
          <a:solidFill>
            <a:srgbClr val="00AEE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2" name="object 2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396423" y="2368088"/>
            <a:ext cx="2603716" cy="226490"/>
          </a:xfrm>
          <a:prstGeom prst="rect">
            <a:avLst/>
          </a:prstGeom>
        </p:spPr>
      </p:pic>
      <p:sp>
        <p:nvSpPr>
          <p:cNvPr id="23" name="object 23"/>
          <p:cNvSpPr/>
          <p:nvPr/>
        </p:nvSpPr>
        <p:spPr>
          <a:xfrm>
            <a:off x="614324" y="2729161"/>
            <a:ext cx="604520" cy="210820"/>
          </a:xfrm>
          <a:custGeom>
            <a:avLst/>
            <a:gdLst/>
            <a:ahLst/>
            <a:cxnLst/>
            <a:rect l="l" t="t" r="r" b="b"/>
            <a:pathLst>
              <a:path w="604519" h="210819">
                <a:moveTo>
                  <a:pt x="122389" y="0"/>
                </a:moveTo>
                <a:lnTo>
                  <a:pt x="0" y="0"/>
                </a:lnTo>
                <a:lnTo>
                  <a:pt x="0" y="17780"/>
                </a:lnTo>
                <a:lnTo>
                  <a:pt x="50380" y="17780"/>
                </a:lnTo>
                <a:lnTo>
                  <a:pt x="50380" y="167640"/>
                </a:lnTo>
                <a:lnTo>
                  <a:pt x="71755" y="167640"/>
                </a:lnTo>
                <a:lnTo>
                  <a:pt x="71755" y="17780"/>
                </a:lnTo>
                <a:lnTo>
                  <a:pt x="122389" y="17780"/>
                </a:lnTo>
                <a:lnTo>
                  <a:pt x="122389" y="0"/>
                </a:lnTo>
                <a:close/>
              </a:path>
              <a:path w="604519" h="210819">
                <a:moveTo>
                  <a:pt x="229247" y="98361"/>
                </a:moveTo>
                <a:lnTo>
                  <a:pt x="228727" y="94551"/>
                </a:lnTo>
                <a:lnTo>
                  <a:pt x="225933" y="74269"/>
                </a:lnTo>
                <a:lnTo>
                  <a:pt x="216877" y="57150"/>
                </a:lnTo>
                <a:lnTo>
                  <a:pt x="216281" y="56007"/>
                </a:lnTo>
                <a:lnTo>
                  <a:pt x="210426" y="51650"/>
                </a:lnTo>
                <a:lnTo>
                  <a:pt x="210426" y="94551"/>
                </a:lnTo>
                <a:lnTo>
                  <a:pt x="145034" y="94551"/>
                </a:lnTo>
                <a:lnTo>
                  <a:pt x="149161" y="78727"/>
                </a:lnTo>
                <a:lnTo>
                  <a:pt x="157060" y="66979"/>
                </a:lnTo>
                <a:lnTo>
                  <a:pt x="167716" y="59664"/>
                </a:lnTo>
                <a:lnTo>
                  <a:pt x="180149" y="57150"/>
                </a:lnTo>
                <a:lnTo>
                  <a:pt x="192824" y="59563"/>
                </a:lnTo>
                <a:lnTo>
                  <a:pt x="202349" y="66687"/>
                </a:lnTo>
                <a:lnTo>
                  <a:pt x="208343" y="78397"/>
                </a:lnTo>
                <a:lnTo>
                  <a:pt x="210426" y="94551"/>
                </a:lnTo>
                <a:lnTo>
                  <a:pt x="210426" y="51650"/>
                </a:lnTo>
                <a:lnTo>
                  <a:pt x="200698" y="44411"/>
                </a:lnTo>
                <a:lnTo>
                  <a:pt x="179641" y="40360"/>
                </a:lnTo>
                <a:lnTo>
                  <a:pt x="159054" y="44843"/>
                </a:lnTo>
                <a:lnTo>
                  <a:pt x="141312" y="57721"/>
                </a:lnTo>
                <a:lnTo>
                  <a:pt x="128866" y="78143"/>
                </a:lnTo>
                <a:lnTo>
                  <a:pt x="124167" y="105232"/>
                </a:lnTo>
                <a:lnTo>
                  <a:pt x="128739" y="132651"/>
                </a:lnTo>
                <a:lnTo>
                  <a:pt x="141287" y="153035"/>
                </a:lnTo>
                <a:lnTo>
                  <a:pt x="160020" y="165735"/>
                </a:lnTo>
                <a:lnTo>
                  <a:pt x="183197" y="170116"/>
                </a:lnTo>
                <a:lnTo>
                  <a:pt x="195287" y="169202"/>
                </a:lnTo>
                <a:lnTo>
                  <a:pt x="206070" y="166624"/>
                </a:lnTo>
                <a:lnTo>
                  <a:pt x="215646" y="162598"/>
                </a:lnTo>
                <a:lnTo>
                  <a:pt x="224167" y="157391"/>
                </a:lnTo>
                <a:lnTo>
                  <a:pt x="221792" y="153073"/>
                </a:lnTo>
                <a:lnTo>
                  <a:pt x="216789" y="143916"/>
                </a:lnTo>
                <a:lnTo>
                  <a:pt x="209969" y="147815"/>
                </a:lnTo>
                <a:lnTo>
                  <a:pt x="202501" y="150685"/>
                </a:lnTo>
                <a:lnTo>
                  <a:pt x="194424" y="152463"/>
                </a:lnTo>
                <a:lnTo>
                  <a:pt x="185750" y="153073"/>
                </a:lnTo>
                <a:lnTo>
                  <a:pt x="169760" y="150050"/>
                </a:lnTo>
                <a:lnTo>
                  <a:pt x="157276" y="141490"/>
                </a:lnTo>
                <a:lnTo>
                  <a:pt x="148856" y="128168"/>
                </a:lnTo>
                <a:lnTo>
                  <a:pt x="145034" y="110832"/>
                </a:lnTo>
                <a:lnTo>
                  <a:pt x="228231" y="110832"/>
                </a:lnTo>
                <a:lnTo>
                  <a:pt x="228993" y="106768"/>
                </a:lnTo>
                <a:lnTo>
                  <a:pt x="229247" y="102946"/>
                </a:lnTo>
                <a:lnTo>
                  <a:pt x="229247" y="98361"/>
                </a:lnTo>
                <a:close/>
              </a:path>
              <a:path w="604519" h="210819">
                <a:moveTo>
                  <a:pt x="347052" y="167068"/>
                </a:moveTo>
                <a:lnTo>
                  <a:pt x="306857" y="104724"/>
                </a:lnTo>
                <a:lnTo>
                  <a:pt x="344258" y="43408"/>
                </a:lnTo>
                <a:lnTo>
                  <a:pt x="322122" y="43408"/>
                </a:lnTo>
                <a:lnTo>
                  <a:pt x="303288" y="77254"/>
                </a:lnTo>
                <a:lnTo>
                  <a:pt x="295910" y="90982"/>
                </a:lnTo>
                <a:lnTo>
                  <a:pt x="294894" y="90982"/>
                </a:lnTo>
                <a:lnTo>
                  <a:pt x="286753" y="77254"/>
                </a:lnTo>
                <a:lnTo>
                  <a:pt x="282943" y="70383"/>
                </a:lnTo>
                <a:lnTo>
                  <a:pt x="266395" y="43408"/>
                </a:lnTo>
                <a:lnTo>
                  <a:pt x="243497" y="43408"/>
                </a:lnTo>
                <a:lnTo>
                  <a:pt x="280898" y="102438"/>
                </a:lnTo>
                <a:lnTo>
                  <a:pt x="240449" y="167068"/>
                </a:lnTo>
                <a:lnTo>
                  <a:pt x="262585" y="167068"/>
                </a:lnTo>
                <a:lnTo>
                  <a:pt x="291592" y="116179"/>
                </a:lnTo>
                <a:lnTo>
                  <a:pt x="292608" y="116179"/>
                </a:lnTo>
                <a:lnTo>
                  <a:pt x="306095" y="138315"/>
                </a:lnTo>
                <a:lnTo>
                  <a:pt x="324154" y="167068"/>
                </a:lnTo>
                <a:lnTo>
                  <a:pt x="347052" y="167068"/>
                </a:lnTo>
                <a:close/>
              </a:path>
              <a:path w="604519" h="210819">
                <a:moveTo>
                  <a:pt x="427710" y="164769"/>
                </a:moveTo>
                <a:lnTo>
                  <a:pt x="423392" y="149758"/>
                </a:lnTo>
                <a:lnTo>
                  <a:pt x="418299" y="152057"/>
                </a:lnTo>
                <a:lnTo>
                  <a:pt x="413715" y="152819"/>
                </a:lnTo>
                <a:lnTo>
                  <a:pt x="409143" y="152819"/>
                </a:lnTo>
                <a:lnTo>
                  <a:pt x="400253" y="151231"/>
                </a:lnTo>
                <a:lnTo>
                  <a:pt x="394347" y="146608"/>
                </a:lnTo>
                <a:lnTo>
                  <a:pt x="391071" y="139179"/>
                </a:lnTo>
                <a:lnTo>
                  <a:pt x="390055" y="129159"/>
                </a:lnTo>
                <a:lnTo>
                  <a:pt x="390055" y="60452"/>
                </a:lnTo>
                <a:lnTo>
                  <a:pt x="423646" y="60452"/>
                </a:lnTo>
                <a:lnTo>
                  <a:pt x="423646" y="43408"/>
                </a:lnTo>
                <a:lnTo>
                  <a:pt x="390055" y="43408"/>
                </a:lnTo>
                <a:lnTo>
                  <a:pt x="390055" y="3721"/>
                </a:lnTo>
                <a:lnTo>
                  <a:pt x="372503" y="3721"/>
                </a:lnTo>
                <a:lnTo>
                  <a:pt x="369951" y="43408"/>
                </a:lnTo>
                <a:lnTo>
                  <a:pt x="350621" y="44678"/>
                </a:lnTo>
                <a:lnTo>
                  <a:pt x="350621" y="60452"/>
                </a:lnTo>
                <a:lnTo>
                  <a:pt x="368935" y="60452"/>
                </a:lnTo>
                <a:lnTo>
                  <a:pt x="368935" y="128638"/>
                </a:lnTo>
                <a:lnTo>
                  <a:pt x="370738" y="145542"/>
                </a:lnTo>
                <a:lnTo>
                  <a:pt x="376694" y="158635"/>
                </a:lnTo>
                <a:lnTo>
                  <a:pt x="387616" y="167106"/>
                </a:lnTo>
                <a:lnTo>
                  <a:pt x="404304" y="170116"/>
                </a:lnTo>
                <a:lnTo>
                  <a:pt x="412699" y="170116"/>
                </a:lnTo>
                <a:lnTo>
                  <a:pt x="421093" y="167830"/>
                </a:lnTo>
                <a:lnTo>
                  <a:pt x="427710" y="164769"/>
                </a:lnTo>
                <a:close/>
              </a:path>
              <a:path w="604519" h="210819">
                <a:moveTo>
                  <a:pt x="543991" y="98361"/>
                </a:moveTo>
                <a:lnTo>
                  <a:pt x="543458" y="94551"/>
                </a:lnTo>
                <a:lnTo>
                  <a:pt x="540677" y="74269"/>
                </a:lnTo>
                <a:lnTo>
                  <a:pt x="531622" y="57150"/>
                </a:lnTo>
                <a:lnTo>
                  <a:pt x="531012" y="56007"/>
                </a:lnTo>
                <a:lnTo>
                  <a:pt x="525157" y="51650"/>
                </a:lnTo>
                <a:lnTo>
                  <a:pt x="525157" y="94551"/>
                </a:lnTo>
                <a:lnTo>
                  <a:pt x="459765" y="94551"/>
                </a:lnTo>
                <a:lnTo>
                  <a:pt x="463892" y="78727"/>
                </a:lnTo>
                <a:lnTo>
                  <a:pt x="471792" y="66979"/>
                </a:lnTo>
                <a:lnTo>
                  <a:pt x="482460" y="59664"/>
                </a:lnTo>
                <a:lnTo>
                  <a:pt x="494880" y="57150"/>
                </a:lnTo>
                <a:lnTo>
                  <a:pt x="507555" y="59563"/>
                </a:lnTo>
                <a:lnTo>
                  <a:pt x="517080" y="66687"/>
                </a:lnTo>
                <a:lnTo>
                  <a:pt x="523074" y="78397"/>
                </a:lnTo>
                <a:lnTo>
                  <a:pt x="525157" y="94551"/>
                </a:lnTo>
                <a:lnTo>
                  <a:pt x="525157" y="51650"/>
                </a:lnTo>
                <a:lnTo>
                  <a:pt x="515442" y="44411"/>
                </a:lnTo>
                <a:lnTo>
                  <a:pt x="494372" y="40360"/>
                </a:lnTo>
                <a:lnTo>
                  <a:pt x="473798" y="44843"/>
                </a:lnTo>
                <a:lnTo>
                  <a:pt x="456044" y="57721"/>
                </a:lnTo>
                <a:lnTo>
                  <a:pt x="443598" y="78143"/>
                </a:lnTo>
                <a:lnTo>
                  <a:pt x="438912" y="105232"/>
                </a:lnTo>
                <a:lnTo>
                  <a:pt x="443484" y="132651"/>
                </a:lnTo>
                <a:lnTo>
                  <a:pt x="456018" y="153035"/>
                </a:lnTo>
                <a:lnTo>
                  <a:pt x="474764" y="165735"/>
                </a:lnTo>
                <a:lnTo>
                  <a:pt x="497941" y="170116"/>
                </a:lnTo>
                <a:lnTo>
                  <a:pt x="510032" y="169202"/>
                </a:lnTo>
                <a:lnTo>
                  <a:pt x="520801" y="166624"/>
                </a:lnTo>
                <a:lnTo>
                  <a:pt x="530390" y="162598"/>
                </a:lnTo>
                <a:lnTo>
                  <a:pt x="538899" y="157391"/>
                </a:lnTo>
                <a:lnTo>
                  <a:pt x="536536" y="153073"/>
                </a:lnTo>
                <a:lnTo>
                  <a:pt x="531520" y="143916"/>
                </a:lnTo>
                <a:lnTo>
                  <a:pt x="524700" y="147815"/>
                </a:lnTo>
                <a:lnTo>
                  <a:pt x="517245" y="150685"/>
                </a:lnTo>
                <a:lnTo>
                  <a:pt x="509155" y="152463"/>
                </a:lnTo>
                <a:lnTo>
                  <a:pt x="500481" y="153073"/>
                </a:lnTo>
                <a:lnTo>
                  <a:pt x="484492" y="150050"/>
                </a:lnTo>
                <a:lnTo>
                  <a:pt x="472020" y="141490"/>
                </a:lnTo>
                <a:lnTo>
                  <a:pt x="463588" y="128168"/>
                </a:lnTo>
                <a:lnTo>
                  <a:pt x="459765" y="110832"/>
                </a:lnTo>
                <a:lnTo>
                  <a:pt x="542975" y="110832"/>
                </a:lnTo>
                <a:lnTo>
                  <a:pt x="543737" y="106768"/>
                </a:lnTo>
                <a:lnTo>
                  <a:pt x="543991" y="102946"/>
                </a:lnTo>
                <a:lnTo>
                  <a:pt x="543991" y="98361"/>
                </a:lnTo>
                <a:close/>
              </a:path>
              <a:path w="604519" h="210819">
                <a:moveTo>
                  <a:pt x="604037" y="162737"/>
                </a:moveTo>
                <a:lnTo>
                  <a:pt x="602830" y="152298"/>
                </a:lnTo>
                <a:lnTo>
                  <a:pt x="599325" y="144449"/>
                </a:lnTo>
                <a:lnTo>
                  <a:pt x="593737" y="139522"/>
                </a:lnTo>
                <a:lnTo>
                  <a:pt x="586232" y="137807"/>
                </a:lnTo>
                <a:lnTo>
                  <a:pt x="577824" y="137807"/>
                </a:lnTo>
                <a:lnTo>
                  <a:pt x="570699" y="143395"/>
                </a:lnTo>
                <a:lnTo>
                  <a:pt x="570699" y="162229"/>
                </a:lnTo>
                <a:lnTo>
                  <a:pt x="577570" y="167322"/>
                </a:lnTo>
                <a:lnTo>
                  <a:pt x="587502" y="167322"/>
                </a:lnTo>
                <a:lnTo>
                  <a:pt x="588518" y="167068"/>
                </a:lnTo>
                <a:lnTo>
                  <a:pt x="586943" y="176707"/>
                </a:lnTo>
                <a:lnTo>
                  <a:pt x="582383" y="185254"/>
                </a:lnTo>
                <a:lnTo>
                  <a:pt x="575094" y="192468"/>
                </a:lnTo>
                <a:lnTo>
                  <a:pt x="565365" y="198107"/>
                </a:lnTo>
                <a:lnTo>
                  <a:pt x="570445" y="210312"/>
                </a:lnTo>
                <a:lnTo>
                  <a:pt x="584504" y="202412"/>
                </a:lnTo>
                <a:lnTo>
                  <a:pt x="595071" y="191579"/>
                </a:lnTo>
                <a:lnTo>
                  <a:pt x="601726" y="178219"/>
                </a:lnTo>
                <a:lnTo>
                  <a:pt x="604037" y="16273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4" name="object 24"/>
          <p:cNvGrpSpPr/>
          <p:nvPr/>
        </p:nvGrpSpPr>
        <p:grpSpPr>
          <a:xfrm>
            <a:off x="1305129" y="2729149"/>
            <a:ext cx="655955" cy="224154"/>
            <a:chOff x="1305129" y="2729149"/>
            <a:chExt cx="655955" cy="224154"/>
          </a:xfrm>
        </p:grpSpPr>
        <p:pic>
          <p:nvPicPr>
            <p:cNvPr id="25" name="object 2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305129" y="2729149"/>
              <a:ext cx="224157" cy="170123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552187" y="2769510"/>
              <a:ext cx="349849" cy="183703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1922136" y="2866959"/>
              <a:ext cx="38735" cy="73025"/>
            </a:xfrm>
            <a:custGeom>
              <a:avLst/>
              <a:gdLst/>
              <a:ahLst/>
              <a:cxnLst/>
              <a:rect l="l" t="t" r="r" b="b"/>
              <a:pathLst>
                <a:path w="38735" h="73025">
                  <a:moveTo>
                    <a:pt x="20863" y="0"/>
                  </a:moveTo>
                  <a:lnTo>
                    <a:pt x="12467" y="0"/>
                  </a:lnTo>
                  <a:lnTo>
                    <a:pt x="5343" y="5597"/>
                  </a:lnTo>
                  <a:lnTo>
                    <a:pt x="5343" y="24425"/>
                  </a:lnTo>
                  <a:lnTo>
                    <a:pt x="12212" y="29514"/>
                  </a:lnTo>
                  <a:lnTo>
                    <a:pt x="22135" y="29514"/>
                  </a:lnTo>
                  <a:lnTo>
                    <a:pt x="23153" y="29260"/>
                  </a:lnTo>
                  <a:lnTo>
                    <a:pt x="21575" y="38904"/>
                  </a:lnTo>
                  <a:lnTo>
                    <a:pt x="17015" y="47452"/>
                  </a:lnTo>
                  <a:lnTo>
                    <a:pt x="9736" y="54663"/>
                  </a:lnTo>
                  <a:lnTo>
                    <a:pt x="0" y="60301"/>
                  </a:lnTo>
                  <a:lnTo>
                    <a:pt x="5088" y="72514"/>
                  </a:lnTo>
                  <a:lnTo>
                    <a:pt x="19138" y="64614"/>
                  </a:lnTo>
                  <a:lnTo>
                    <a:pt x="29705" y="53781"/>
                  </a:lnTo>
                  <a:lnTo>
                    <a:pt x="36360" y="40419"/>
                  </a:lnTo>
                  <a:lnTo>
                    <a:pt x="38674" y="24934"/>
                  </a:lnTo>
                  <a:lnTo>
                    <a:pt x="37465" y="14490"/>
                  </a:lnTo>
                  <a:lnTo>
                    <a:pt x="33967" y="6647"/>
                  </a:lnTo>
                  <a:lnTo>
                    <a:pt x="28369" y="1713"/>
                  </a:lnTo>
                  <a:lnTo>
                    <a:pt x="208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/>
          <p:cNvGrpSpPr/>
          <p:nvPr/>
        </p:nvGrpSpPr>
        <p:grpSpPr>
          <a:xfrm>
            <a:off x="2036378" y="2715061"/>
            <a:ext cx="483234" cy="184785"/>
            <a:chOff x="2036378" y="2715061"/>
            <a:chExt cx="483234" cy="184785"/>
          </a:xfrm>
        </p:grpSpPr>
        <p:pic>
          <p:nvPicPr>
            <p:cNvPr id="29" name="object 2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36378" y="2769510"/>
              <a:ext cx="114750" cy="129762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74537" y="2715061"/>
              <a:ext cx="108389" cy="184211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315494" y="2769510"/>
              <a:ext cx="105081" cy="129762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450854" y="2769510"/>
              <a:ext cx="68188" cy="126709"/>
            </a:xfrm>
            <a:prstGeom prst="rect">
              <a:avLst/>
            </a:prstGeom>
          </p:spPr>
        </p:pic>
      </p:grpSp>
      <p:grpSp>
        <p:nvGrpSpPr>
          <p:cNvPr id="33" name="object 33"/>
          <p:cNvGrpSpPr/>
          <p:nvPr/>
        </p:nvGrpSpPr>
        <p:grpSpPr>
          <a:xfrm>
            <a:off x="2582652" y="2715061"/>
            <a:ext cx="724535" cy="184785"/>
            <a:chOff x="2582652" y="2715061"/>
            <a:chExt cx="724535" cy="184785"/>
          </a:xfrm>
        </p:grpSpPr>
        <p:pic>
          <p:nvPicPr>
            <p:cNvPr id="34" name="object 3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582652" y="2769510"/>
              <a:ext cx="96940" cy="129762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718520" y="2769510"/>
              <a:ext cx="99230" cy="126709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848791" y="2715061"/>
              <a:ext cx="108389" cy="184211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989749" y="2769510"/>
              <a:ext cx="105081" cy="129762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125109" y="2769510"/>
              <a:ext cx="181921" cy="129762"/>
            </a:xfrm>
            <a:prstGeom prst="rect">
              <a:avLst/>
            </a:prstGeom>
          </p:spPr>
        </p:pic>
      </p:grpSp>
      <p:grpSp>
        <p:nvGrpSpPr>
          <p:cNvPr id="39" name="object 39"/>
          <p:cNvGrpSpPr/>
          <p:nvPr/>
        </p:nvGrpSpPr>
        <p:grpSpPr>
          <a:xfrm>
            <a:off x="3373439" y="2715061"/>
            <a:ext cx="885190" cy="238760"/>
            <a:chOff x="3373439" y="2715061"/>
            <a:chExt cx="885190" cy="238760"/>
          </a:xfrm>
        </p:grpSpPr>
        <p:pic>
          <p:nvPicPr>
            <p:cNvPr id="40" name="object 4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373439" y="2772563"/>
              <a:ext cx="170472" cy="123655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3567573" y="2719641"/>
              <a:ext cx="28575" cy="177165"/>
            </a:xfrm>
            <a:custGeom>
              <a:avLst/>
              <a:gdLst/>
              <a:ahLst/>
              <a:cxnLst/>
              <a:rect l="l" t="t" r="r" b="b"/>
              <a:pathLst>
                <a:path w="28575" h="177164">
                  <a:moveTo>
                    <a:pt x="24425" y="52922"/>
                  </a:moveTo>
                  <a:lnTo>
                    <a:pt x="3307" y="52922"/>
                  </a:lnTo>
                  <a:lnTo>
                    <a:pt x="3307" y="176578"/>
                  </a:lnTo>
                  <a:lnTo>
                    <a:pt x="24425" y="176578"/>
                  </a:lnTo>
                  <a:lnTo>
                    <a:pt x="24425" y="52922"/>
                  </a:lnTo>
                  <a:close/>
                </a:path>
                <a:path w="28575" h="177164">
                  <a:moveTo>
                    <a:pt x="22135" y="0"/>
                  </a:moveTo>
                  <a:lnTo>
                    <a:pt x="5851" y="0"/>
                  </a:lnTo>
                  <a:lnTo>
                    <a:pt x="0" y="5597"/>
                  </a:lnTo>
                  <a:lnTo>
                    <a:pt x="0" y="22135"/>
                  </a:lnTo>
                  <a:lnTo>
                    <a:pt x="5851" y="27479"/>
                  </a:lnTo>
                  <a:lnTo>
                    <a:pt x="22135" y="27479"/>
                  </a:lnTo>
                  <a:lnTo>
                    <a:pt x="27987" y="22135"/>
                  </a:lnTo>
                  <a:lnTo>
                    <a:pt x="27987" y="5597"/>
                  </a:lnTo>
                  <a:lnTo>
                    <a:pt x="2213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2" name="object 42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624567" y="2769510"/>
              <a:ext cx="97957" cy="129762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749749" y="2715061"/>
              <a:ext cx="99230" cy="181158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873405" y="2732871"/>
              <a:ext cx="77094" cy="166401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3971108" y="2719641"/>
              <a:ext cx="28575" cy="177165"/>
            </a:xfrm>
            <a:custGeom>
              <a:avLst/>
              <a:gdLst/>
              <a:ahLst/>
              <a:cxnLst/>
              <a:rect l="l" t="t" r="r" b="b"/>
              <a:pathLst>
                <a:path w="28575" h="177164">
                  <a:moveTo>
                    <a:pt x="24425" y="52922"/>
                  </a:moveTo>
                  <a:lnTo>
                    <a:pt x="3307" y="52922"/>
                  </a:lnTo>
                  <a:lnTo>
                    <a:pt x="3307" y="176578"/>
                  </a:lnTo>
                  <a:lnTo>
                    <a:pt x="24425" y="176578"/>
                  </a:lnTo>
                  <a:lnTo>
                    <a:pt x="24425" y="52922"/>
                  </a:lnTo>
                  <a:close/>
                </a:path>
                <a:path w="28575" h="177164">
                  <a:moveTo>
                    <a:pt x="22135" y="0"/>
                  </a:moveTo>
                  <a:lnTo>
                    <a:pt x="5852" y="0"/>
                  </a:lnTo>
                  <a:lnTo>
                    <a:pt x="0" y="5597"/>
                  </a:lnTo>
                  <a:lnTo>
                    <a:pt x="0" y="22135"/>
                  </a:lnTo>
                  <a:lnTo>
                    <a:pt x="5852" y="27479"/>
                  </a:lnTo>
                  <a:lnTo>
                    <a:pt x="22135" y="27479"/>
                  </a:lnTo>
                  <a:lnTo>
                    <a:pt x="27987" y="22135"/>
                  </a:lnTo>
                  <a:lnTo>
                    <a:pt x="27987" y="5597"/>
                  </a:lnTo>
                  <a:lnTo>
                    <a:pt x="2213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6" name="object 46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027847" y="2769510"/>
              <a:ext cx="230264" cy="183702"/>
            </a:xfrm>
            <a:prstGeom prst="rect">
              <a:avLst/>
            </a:prstGeom>
          </p:spPr>
        </p:pic>
      </p:grpSp>
      <p:grpSp>
        <p:nvGrpSpPr>
          <p:cNvPr id="47" name="object 47"/>
          <p:cNvGrpSpPr/>
          <p:nvPr/>
        </p:nvGrpSpPr>
        <p:grpSpPr>
          <a:xfrm>
            <a:off x="4329862" y="2712007"/>
            <a:ext cx="681355" cy="241300"/>
            <a:chOff x="4329862" y="2712007"/>
            <a:chExt cx="681355" cy="241300"/>
          </a:xfrm>
        </p:grpSpPr>
        <p:pic>
          <p:nvPicPr>
            <p:cNvPr id="48" name="object 48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4329862" y="2769510"/>
              <a:ext cx="113732" cy="183702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467767" y="2769510"/>
              <a:ext cx="171744" cy="129762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665209" y="2712007"/>
              <a:ext cx="112206" cy="184212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4801841" y="2769510"/>
              <a:ext cx="91342" cy="129762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4913030" y="2769510"/>
              <a:ext cx="97957" cy="129762"/>
            </a:xfrm>
            <a:prstGeom prst="rect">
              <a:avLst/>
            </a:prstGeom>
          </p:spPr>
        </p:pic>
      </p:grpSp>
      <p:grpSp>
        <p:nvGrpSpPr>
          <p:cNvPr id="53" name="object 53"/>
          <p:cNvGrpSpPr/>
          <p:nvPr/>
        </p:nvGrpSpPr>
        <p:grpSpPr>
          <a:xfrm>
            <a:off x="5038212" y="2715061"/>
            <a:ext cx="234950" cy="184785"/>
            <a:chOff x="5038212" y="2715061"/>
            <a:chExt cx="234950" cy="184785"/>
          </a:xfrm>
        </p:grpSpPr>
        <p:pic>
          <p:nvPicPr>
            <p:cNvPr id="54" name="object 5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167465" y="2769510"/>
              <a:ext cx="105081" cy="129762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038212" y="2715061"/>
              <a:ext cx="99230" cy="181158"/>
            </a:xfrm>
            <a:prstGeom prst="rect">
              <a:avLst/>
            </a:prstGeom>
          </p:spPr>
        </p:pic>
      </p:grpSp>
      <p:grpSp>
        <p:nvGrpSpPr>
          <p:cNvPr id="56" name="object 56"/>
          <p:cNvGrpSpPr/>
          <p:nvPr/>
        </p:nvGrpSpPr>
        <p:grpSpPr>
          <a:xfrm>
            <a:off x="5355748" y="2715061"/>
            <a:ext cx="494665" cy="184785"/>
            <a:chOff x="5355748" y="2715061"/>
            <a:chExt cx="494665" cy="184785"/>
          </a:xfrm>
        </p:grpSpPr>
        <p:sp>
          <p:nvSpPr>
            <p:cNvPr id="57" name="object 57"/>
            <p:cNvSpPr/>
            <p:nvPr/>
          </p:nvSpPr>
          <p:spPr>
            <a:xfrm>
              <a:off x="5355742" y="2715064"/>
              <a:ext cx="167005" cy="184785"/>
            </a:xfrm>
            <a:custGeom>
              <a:avLst/>
              <a:gdLst/>
              <a:ahLst/>
              <a:cxnLst/>
              <a:rect l="l" t="t" r="r" b="b"/>
              <a:pathLst>
                <a:path w="167004" h="184785">
                  <a:moveTo>
                    <a:pt x="98717" y="162687"/>
                  </a:moveTo>
                  <a:lnTo>
                    <a:pt x="21374" y="162687"/>
                  </a:lnTo>
                  <a:lnTo>
                    <a:pt x="21374" y="102997"/>
                  </a:lnTo>
                  <a:lnTo>
                    <a:pt x="84467" y="102997"/>
                  </a:lnTo>
                  <a:lnTo>
                    <a:pt x="84467" y="83947"/>
                  </a:lnTo>
                  <a:lnTo>
                    <a:pt x="21374" y="83947"/>
                  </a:lnTo>
                  <a:lnTo>
                    <a:pt x="21374" y="31877"/>
                  </a:lnTo>
                  <a:lnTo>
                    <a:pt x="96177" y="31877"/>
                  </a:lnTo>
                  <a:lnTo>
                    <a:pt x="96177" y="14097"/>
                  </a:lnTo>
                  <a:lnTo>
                    <a:pt x="0" y="14097"/>
                  </a:lnTo>
                  <a:lnTo>
                    <a:pt x="0" y="31877"/>
                  </a:lnTo>
                  <a:lnTo>
                    <a:pt x="0" y="83947"/>
                  </a:lnTo>
                  <a:lnTo>
                    <a:pt x="0" y="102997"/>
                  </a:lnTo>
                  <a:lnTo>
                    <a:pt x="0" y="162687"/>
                  </a:lnTo>
                  <a:lnTo>
                    <a:pt x="0" y="181737"/>
                  </a:lnTo>
                  <a:lnTo>
                    <a:pt x="98717" y="181737"/>
                  </a:lnTo>
                  <a:lnTo>
                    <a:pt x="98717" y="162687"/>
                  </a:lnTo>
                  <a:close/>
                </a:path>
                <a:path w="167004" h="184785">
                  <a:moveTo>
                    <a:pt x="166395" y="181927"/>
                  </a:moveTo>
                  <a:lnTo>
                    <a:pt x="163601" y="166154"/>
                  </a:lnTo>
                  <a:lnTo>
                    <a:pt x="161569" y="166662"/>
                  </a:lnTo>
                  <a:lnTo>
                    <a:pt x="155968" y="166662"/>
                  </a:lnTo>
                  <a:lnTo>
                    <a:pt x="153174" y="164363"/>
                  </a:lnTo>
                  <a:lnTo>
                    <a:pt x="153174" y="0"/>
                  </a:lnTo>
                  <a:lnTo>
                    <a:pt x="132054" y="0"/>
                  </a:lnTo>
                  <a:lnTo>
                    <a:pt x="132054" y="156222"/>
                  </a:lnTo>
                  <a:lnTo>
                    <a:pt x="133286" y="168109"/>
                  </a:lnTo>
                  <a:lnTo>
                    <a:pt x="137198" y="176898"/>
                  </a:lnTo>
                  <a:lnTo>
                    <a:pt x="144068" y="182346"/>
                  </a:lnTo>
                  <a:lnTo>
                    <a:pt x="154190" y="184213"/>
                  </a:lnTo>
                  <a:lnTo>
                    <a:pt x="159524" y="184213"/>
                  </a:lnTo>
                  <a:lnTo>
                    <a:pt x="163347" y="183451"/>
                  </a:lnTo>
                  <a:lnTo>
                    <a:pt x="166395" y="181927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8" name="object 5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543522" y="2769510"/>
              <a:ext cx="105082" cy="129762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5678882" y="2769510"/>
              <a:ext cx="170980" cy="126709"/>
            </a:xfrm>
            <a:prstGeom prst="rect">
              <a:avLst/>
            </a:prstGeom>
          </p:spPr>
        </p:pic>
      </p:grpSp>
      <p:grpSp>
        <p:nvGrpSpPr>
          <p:cNvPr id="60" name="object 60"/>
          <p:cNvGrpSpPr/>
          <p:nvPr/>
        </p:nvGrpSpPr>
        <p:grpSpPr>
          <a:xfrm>
            <a:off x="5880649" y="2732871"/>
            <a:ext cx="453390" cy="167005"/>
            <a:chOff x="5880649" y="2732871"/>
            <a:chExt cx="453390" cy="167005"/>
          </a:xfrm>
        </p:grpSpPr>
        <p:pic>
          <p:nvPicPr>
            <p:cNvPr id="61" name="object 6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016009" y="2769510"/>
              <a:ext cx="99230" cy="126709"/>
            </a:xfrm>
            <a:prstGeom prst="rect">
              <a:avLst/>
            </a:prstGeom>
          </p:spPr>
        </p:pic>
        <p:pic>
          <p:nvPicPr>
            <p:cNvPr id="62" name="object 6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880649" y="2769510"/>
              <a:ext cx="105081" cy="129762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6140428" y="2732871"/>
              <a:ext cx="193370" cy="166401"/>
            </a:xfrm>
            <a:prstGeom prst="rect">
              <a:avLst/>
            </a:prstGeom>
          </p:spPr>
        </p:pic>
      </p:grpSp>
      <p:grpSp>
        <p:nvGrpSpPr>
          <p:cNvPr id="64" name="object 64"/>
          <p:cNvGrpSpPr/>
          <p:nvPr/>
        </p:nvGrpSpPr>
        <p:grpSpPr>
          <a:xfrm>
            <a:off x="614336" y="3020384"/>
            <a:ext cx="696595" cy="184785"/>
            <a:chOff x="614336" y="3020384"/>
            <a:chExt cx="696595" cy="184785"/>
          </a:xfrm>
        </p:grpSpPr>
        <p:pic>
          <p:nvPicPr>
            <p:cNvPr id="65" name="object 65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614336" y="3074833"/>
              <a:ext cx="91342" cy="129762"/>
            </a:xfrm>
            <a:prstGeom prst="rect">
              <a:avLst/>
            </a:prstGeom>
          </p:spPr>
        </p:pic>
        <p:pic>
          <p:nvPicPr>
            <p:cNvPr id="66" name="object 66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725524" y="3074833"/>
              <a:ext cx="114750" cy="129762"/>
            </a:xfrm>
            <a:prstGeom prst="rect">
              <a:avLst/>
            </a:prstGeom>
          </p:spPr>
        </p:pic>
        <p:sp>
          <p:nvSpPr>
            <p:cNvPr id="67" name="object 67"/>
            <p:cNvSpPr/>
            <p:nvPr/>
          </p:nvSpPr>
          <p:spPr>
            <a:xfrm>
              <a:off x="872588" y="3020384"/>
              <a:ext cx="34925" cy="184785"/>
            </a:xfrm>
            <a:custGeom>
              <a:avLst/>
              <a:gdLst/>
              <a:ahLst/>
              <a:cxnLst/>
              <a:rect l="l" t="t" r="r" b="b"/>
              <a:pathLst>
                <a:path w="34925" h="184785">
                  <a:moveTo>
                    <a:pt x="21118" y="0"/>
                  </a:moveTo>
                  <a:lnTo>
                    <a:pt x="0" y="0"/>
                  </a:lnTo>
                  <a:lnTo>
                    <a:pt x="0" y="156223"/>
                  </a:lnTo>
                  <a:lnTo>
                    <a:pt x="1240" y="168110"/>
                  </a:lnTo>
                  <a:lnTo>
                    <a:pt x="5152" y="176896"/>
                  </a:lnTo>
                  <a:lnTo>
                    <a:pt x="12022" y="182343"/>
                  </a:lnTo>
                  <a:lnTo>
                    <a:pt x="22135" y="184211"/>
                  </a:lnTo>
                  <a:lnTo>
                    <a:pt x="27479" y="184211"/>
                  </a:lnTo>
                  <a:lnTo>
                    <a:pt x="31295" y="183448"/>
                  </a:lnTo>
                  <a:lnTo>
                    <a:pt x="34348" y="181921"/>
                  </a:lnTo>
                  <a:lnTo>
                    <a:pt x="31550" y="166146"/>
                  </a:lnTo>
                  <a:lnTo>
                    <a:pt x="29514" y="166655"/>
                  </a:lnTo>
                  <a:lnTo>
                    <a:pt x="23916" y="166655"/>
                  </a:lnTo>
                  <a:lnTo>
                    <a:pt x="21118" y="164365"/>
                  </a:lnTo>
                  <a:lnTo>
                    <a:pt x="2111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8" name="object 68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937470" y="3020384"/>
              <a:ext cx="243495" cy="184212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1211242" y="3074833"/>
              <a:ext cx="99230" cy="126709"/>
            </a:xfrm>
            <a:prstGeom prst="rect">
              <a:avLst/>
            </a:prstGeom>
          </p:spPr>
        </p:pic>
      </p:grpSp>
      <p:grpSp>
        <p:nvGrpSpPr>
          <p:cNvPr id="70" name="object 70"/>
          <p:cNvGrpSpPr/>
          <p:nvPr/>
        </p:nvGrpSpPr>
        <p:grpSpPr>
          <a:xfrm>
            <a:off x="1401306" y="3074833"/>
            <a:ext cx="346075" cy="130175"/>
            <a:chOff x="1401306" y="3074833"/>
            <a:chExt cx="346075" cy="130175"/>
          </a:xfrm>
        </p:grpSpPr>
        <p:pic>
          <p:nvPicPr>
            <p:cNvPr id="71" name="object 71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1401306" y="3074833"/>
              <a:ext cx="99230" cy="126709"/>
            </a:xfrm>
            <a:prstGeom prst="rect">
              <a:avLst/>
            </a:prstGeom>
          </p:spPr>
        </p:pic>
        <p:pic>
          <p:nvPicPr>
            <p:cNvPr id="72" name="object 72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1538701" y="3077886"/>
              <a:ext cx="98466" cy="126709"/>
            </a:xfrm>
            <a:prstGeom prst="rect">
              <a:avLst/>
            </a:prstGeom>
          </p:spPr>
        </p:pic>
        <p:pic>
          <p:nvPicPr>
            <p:cNvPr id="73" name="object 73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1678896" y="3074833"/>
              <a:ext cx="68188" cy="126709"/>
            </a:xfrm>
            <a:prstGeom prst="rect">
              <a:avLst/>
            </a:prstGeom>
          </p:spPr>
        </p:pic>
      </p:grpSp>
      <p:grpSp>
        <p:nvGrpSpPr>
          <p:cNvPr id="74" name="object 74"/>
          <p:cNvGrpSpPr/>
          <p:nvPr/>
        </p:nvGrpSpPr>
        <p:grpSpPr>
          <a:xfrm>
            <a:off x="1815019" y="3024964"/>
            <a:ext cx="165735" cy="177165"/>
            <a:chOff x="1815019" y="3024964"/>
            <a:chExt cx="165735" cy="177165"/>
          </a:xfrm>
        </p:grpSpPr>
        <p:sp>
          <p:nvSpPr>
            <p:cNvPr id="75" name="object 75"/>
            <p:cNvSpPr/>
            <p:nvPr/>
          </p:nvSpPr>
          <p:spPr>
            <a:xfrm>
              <a:off x="1815019" y="3024964"/>
              <a:ext cx="28575" cy="177165"/>
            </a:xfrm>
            <a:custGeom>
              <a:avLst/>
              <a:gdLst/>
              <a:ahLst/>
              <a:cxnLst/>
              <a:rect l="l" t="t" r="r" b="b"/>
              <a:pathLst>
                <a:path w="28575" h="177164">
                  <a:moveTo>
                    <a:pt x="24425" y="52922"/>
                  </a:moveTo>
                  <a:lnTo>
                    <a:pt x="3307" y="52922"/>
                  </a:lnTo>
                  <a:lnTo>
                    <a:pt x="3307" y="176578"/>
                  </a:lnTo>
                  <a:lnTo>
                    <a:pt x="24425" y="176578"/>
                  </a:lnTo>
                  <a:lnTo>
                    <a:pt x="24425" y="52922"/>
                  </a:lnTo>
                  <a:close/>
                </a:path>
                <a:path w="28575" h="177164">
                  <a:moveTo>
                    <a:pt x="22135" y="0"/>
                  </a:moveTo>
                  <a:lnTo>
                    <a:pt x="5851" y="0"/>
                  </a:lnTo>
                  <a:lnTo>
                    <a:pt x="0" y="5597"/>
                  </a:lnTo>
                  <a:lnTo>
                    <a:pt x="0" y="22135"/>
                  </a:lnTo>
                  <a:lnTo>
                    <a:pt x="5851" y="27479"/>
                  </a:lnTo>
                  <a:lnTo>
                    <a:pt x="22135" y="27479"/>
                  </a:lnTo>
                  <a:lnTo>
                    <a:pt x="27987" y="22135"/>
                  </a:lnTo>
                  <a:lnTo>
                    <a:pt x="27987" y="5597"/>
                  </a:lnTo>
                  <a:lnTo>
                    <a:pt x="2213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6" name="object 76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1881172" y="3074833"/>
              <a:ext cx="99230" cy="126709"/>
            </a:xfrm>
            <a:prstGeom prst="rect">
              <a:avLst/>
            </a:prstGeom>
          </p:spPr>
        </p:pic>
      </p:grpSp>
      <p:grpSp>
        <p:nvGrpSpPr>
          <p:cNvPr id="77" name="object 77"/>
          <p:cNvGrpSpPr/>
          <p:nvPr/>
        </p:nvGrpSpPr>
        <p:grpSpPr>
          <a:xfrm>
            <a:off x="2020348" y="3020384"/>
            <a:ext cx="794385" cy="184785"/>
            <a:chOff x="2020348" y="3020384"/>
            <a:chExt cx="794385" cy="184785"/>
          </a:xfrm>
        </p:grpSpPr>
        <p:pic>
          <p:nvPicPr>
            <p:cNvPr id="78" name="object 78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2150365" y="3074833"/>
              <a:ext cx="105082" cy="129762"/>
            </a:xfrm>
            <a:prstGeom prst="rect">
              <a:avLst/>
            </a:prstGeom>
          </p:spPr>
        </p:pic>
        <p:pic>
          <p:nvPicPr>
            <p:cNvPr id="79" name="object 79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2020348" y="3074833"/>
              <a:ext cx="99230" cy="126709"/>
            </a:xfrm>
            <a:prstGeom prst="rect">
              <a:avLst/>
            </a:prstGeom>
          </p:spPr>
        </p:pic>
        <p:pic>
          <p:nvPicPr>
            <p:cNvPr id="80" name="object 80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2285725" y="3074833"/>
              <a:ext cx="68188" cy="126709"/>
            </a:xfrm>
            <a:prstGeom prst="rect">
              <a:avLst/>
            </a:prstGeom>
          </p:spPr>
        </p:pic>
        <p:pic>
          <p:nvPicPr>
            <p:cNvPr id="81" name="object 81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2374269" y="3020384"/>
              <a:ext cx="99230" cy="181158"/>
            </a:xfrm>
            <a:prstGeom prst="rect">
              <a:avLst/>
            </a:prstGeom>
          </p:spPr>
        </p:pic>
        <p:pic>
          <p:nvPicPr>
            <p:cNvPr id="82" name="object 82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2505049" y="3074833"/>
              <a:ext cx="96940" cy="129762"/>
            </a:xfrm>
            <a:prstGeom prst="rect">
              <a:avLst/>
            </a:prstGeom>
          </p:spPr>
        </p:pic>
        <p:sp>
          <p:nvSpPr>
            <p:cNvPr id="83" name="object 83"/>
            <p:cNvSpPr/>
            <p:nvPr/>
          </p:nvSpPr>
          <p:spPr>
            <a:xfrm>
              <a:off x="2640918" y="3020384"/>
              <a:ext cx="34925" cy="184785"/>
            </a:xfrm>
            <a:custGeom>
              <a:avLst/>
              <a:gdLst/>
              <a:ahLst/>
              <a:cxnLst/>
              <a:rect l="l" t="t" r="r" b="b"/>
              <a:pathLst>
                <a:path w="34925" h="184785">
                  <a:moveTo>
                    <a:pt x="21118" y="0"/>
                  </a:moveTo>
                  <a:lnTo>
                    <a:pt x="0" y="0"/>
                  </a:lnTo>
                  <a:lnTo>
                    <a:pt x="0" y="156223"/>
                  </a:lnTo>
                  <a:lnTo>
                    <a:pt x="1240" y="168110"/>
                  </a:lnTo>
                  <a:lnTo>
                    <a:pt x="5152" y="176896"/>
                  </a:lnTo>
                  <a:lnTo>
                    <a:pt x="12022" y="182343"/>
                  </a:lnTo>
                  <a:lnTo>
                    <a:pt x="22135" y="184211"/>
                  </a:lnTo>
                  <a:lnTo>
                    <a:pt x="27478" y="184211"/>
                  </a:lnTo>
                  <a:lnTo>
                    <a:pt x="31295" y="183448"/>
                  </a:lnTo>
                  <a:lnTo>
                    <a:pt x="34348" y="181921"/>
                  </a:lnTo>
                  <a:lnTo>
                    <a:pt x="31550" y="166146"/>
                  </a:lnTo>
                  <a:lnTo>
                    <a:pt x="29514" y="166655"/>
                  </a:lnTo>
                  <a:lnTo>
                    <a:pt x="23916" y="166655"/>
                  </a:lnTo>
                  <a:lnTo>
                    <a:pt x="21118" y="164365"/>
                  </a:lnTo>
                  <a:lnTo>
                    <a:pt x="2111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4" name="object 84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2705799" y="3020384"/>
              <a:ext cx="108389" cy="184211"/>
            </a:xfrm>
            <a:prstGeom prst="rect">
              <a:avLst/>
            </a:prstGeom>
          </p:spPr>
        </p:pic>
      </p:grpSp>
      <p:grpSp>
        <p:nvGrpSpPr>
          <p:cNvPr id="85" name="object 85"/>
          <p:cNvGrpSpPr/>
          <p:nvPr/>
        </p:nvGrpSpPr>
        <p:grpSpPr>
          <a:xfrm>
            <a:off x="2888738" y="3020384"/>
            <a:ext cx="344805" cy="184785"/>
            <a:chOff x="2888738" y="3020384"/>
            <a:chExt cx="344805" cy="184785"/>
          </a:xfrm>
        </p:grpSpPr>
        <p:pic>
          <p:nvPicPr>
            <p:cNvPr id="86" name="object 8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888738" y="3020384"/>
              <a:ext cx="108389" cy="184211"/>
            </a:xfrm>
            <a:prstGeom prst="rect">
              <a:avLst/>
            </a:prstGeom>
          </p:spPr>
        </p:pic>
        <p:pic>
          <p:nvPicPr>
            <p:cNvPr id="87" name="object 87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3029695" y="3074833"/>
              <a:ext cx="105081" cy="129762"/>
            </a:xfrm>
            <a:prstGeom prst="rect">
              <a:avLst/>
            </a:prstGeom>
          </p:spPr>
        </p:pic>
        <p:pic>
          <p:nvPicPr>
            <p:cNvPr id="88" name="object 88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3165055" y="3074833"/>
              <a:ext cx="68188" cy="126709"/>
            </a:xfrm>
            <a:prstGeom prst="rect">
              <a:avLst/>
            </a:prstGeom>
          </p:spPr>
        </p:pic>
      </p:grpSp>
      <p:grpSp>
        <p:nvGrpSpPr>
          <p:cNvPr id="89" name="object 89"/>
          <p:cNvGrpSpPr/>
          <p:nvPr/>
        </p:nvGrpSpPr>
        <p:grpSpPr>
          <a:xfrm>
            <a:off x="3304486" y="3020384"/>
            <a:ext cx="698500" cy="184785"/>
            <a:chOff x="3304486" y="3020384"/>
            <a:chExt cx="698500" cy="184785"/>
          </a:xfrm>
        </p:grpSpPr>
        <p:pic>
          <p:nvPicPr>
            <p:cNvPr id="90" name="object 90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3304486" y="3020384"/>
              <a:ext cx="108389" cy="184211"/>
            </a:xfrm>
            <a:prstGeom prst="rect">
              <a:avLst/>
            </a:prstGeom>
          </p:spPr>
        </p:pic>
        <p:sp>
          <p:nvSpPr>
            <p:cNvPr id="91" name="object 91"/>
            <p:cNvSpPr/>
            <p:nvPr/>
          </p:nvSpPr>
          <p:spPr>
            <a:xfrm>
              <a:off x="3445444" y="3020384"/>
              <a:ext cx="34925" cy="184785"/>
            </a:xfrm>
            <a:custGeom>
              <a:avLst/>
              <a:gdLst/>
              <a:ahLst/>
              <a:cxnLst/>
              <a:rect l="l" t="t" r="r" b="b"/>
              <a:pathLst>
                <a:path w="34925" h="184785">
                  <a:moveTo>
                    <a:pt x="21118" y="0"/>
                  </a:moveTo>
                  <a:lnTo>
                    <a:pt x="0" y="0"/>
                  </a:lnTo>
                  <a:lnTo>
                    <a:pt x="0" y="156223"/>
                  </a:lnTo>
                  <a:lnTo>
                    <a:pt x="1240" y="168110"/>
                  </a:lnTo>
                  <a:lnTo>
                    <a:pt x="5152" y="176896"/>
                  </a:lnTo>
                  <a:lnTo>
                    <a:pt x="12022" y="182343"/>
                  </a:lnTo>
                  <a:lnTo>
                    <a:pt x="22135" y="184211"/>
                  </a:lnTo>
                  <a:lnTo>
                    <a:pt x="27479" y="184211"/>
                  </a:lnTo>
                  <a:lnTo>
                    <a:pt x="31295" y="183448"/>
                  </a:lnTo>
                  <a:lnTo>
                    <a:pt x="34348" y="181921"/>
                  </a:lnTo>
                  <a:lnTo>
                    <a:pt x="31550" y="166146"/>
                  </a:lnTo>
                  <a:lnTo>
                    <a:pt x="29514" y="166655"/>
                  </a:lnTo>
                  <a:lnTo>
                    <a:pt x="23916" y="166655"/>
                  </a:lnTo>
                  <a:lnTo>
                    <a:pt x="21118" y="164365"/>
                  </a:lnTo>
                  <a:lnTo>
                    <a:pt x="2111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2" name="object 92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3502692" y="3074833"/>
              <a:ext cx="96940" cy="129762"/>
            </a:xfrm>
            <a:prstGeom prst="rect">
              <a:avLst/>
            </a:prstGeom>
          </p:spPr>
        </p:pic>
        <p:pic>
          <p:nvPicPr>
            <p:cNvPr id="93" name="object 93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3636780" y="3077886"/>
              <a:ext cx="98466" cy="126709"/>
            </a:xfrm>
            <a:prstGeom prst="rect">
              <a:avLst/>
            </a:prstGeom>
          </p:spPr>
        </p:pic>
        <p:pic>
          <p:nvPicPr>
            <p:cNvPr id="94" name="object 94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3767814" y="3074833"/>
              <a:ext cx="105082" cy="129762"/>
            </a:xfrm>
            <a:prstGeom prst="rect">
              <a:avLst/>
            </a:prstGeom>
          </p:spPr>
        </p:pic>
        <p:pic>
          <p:nvPicPr>
            <p:cNvPr id="95" name="object 95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3903174" y="3074833"/>
              <a:ext cx="99230" cy="126709"/>
            </a:xfrm>
            <a:prstGeom prst="rect">
              <a:avLst/>
            </a:prstGeom>
          </p:spPr>
        </p:pic>
      </p:grpSp>
      <p:grpSp>
        <p:nvGrpSpPr>
          <p:cNvPr id="96" name="object 96"/>
          <p:cNvGrpSpPr/>
          <p:nvPr/>
        </p:nvGrpSpPr>
        <p:grpSpPr>
          <a:xfrm>
            <a:off x="4095273" y="3024964"/>
            <a:ext cx="482600" cy="179705"/>
            <a:chOff x="4095273" y="3024964"/>
            <a:chExt cx="482600" cy="179705"/>
          </a:xfrm>
        </p:grpSpPr>
        <p:sp>
          <p:nvSpPr>
            <p:cNvPr id="97" name="object 97"/>
            <p:cNvSpPr/>
            <p:nvPr/>
          </p:nvSpPr>
          <p:spPr>
            <a:xfrm>
              <a:off x="4095267" y="3024969"/>
              <a:ext cx="146685" cy="177165"/>
            </a:xfrm>
            <a:custGeom>
              <a:avLst/>
              <a:gdLst/>
              <a:ahLst/>
              <a:cxnLst/>
              <a:rect l="l" t="t" r="r" b="b"/>
              <a:pathLst>
                <a:path w="146685" h="177164">
                  <a:moveTo>
                    <a:pt x="94145" y="158851"/>
                  </a:moveTo>
                  <a:lnTo>
                    <a:pt x="21374" y="158851"/>
                  </a:lnTo>
                  <a:lnTo>
                    <a:pt x="21374" y="10261"/>
                  </a:lnTo>
                  <a:lnTo>
                    <a:pt x="0" y="10261"/>
                  </a:lnTo>
                  <a:lnTo>
                    <a:pt x="0" y="158851"/>
                  </a:lnTo>
                  <a:lnTo>
                    <a:pt x="0" y="176631"/>
                  </a:lnTo>
                  <a:lnTo>
                    <a:pt x="94145" y="176631"/>
                  </a:lnTo>
                  <a:lnTo>
                    <a:pt x="94145" y="158851"/>
                  </a:lnTo>
                  <a:close/>
                </a:path>
                <a:path w="146685" h="177164">
                  <a:moveTo>
                    <a:pt x="142735" y="52920"/>
                  </a:moveTo>
                  <a:lnTo>
                    <a:pt x="121615" y="52920"/>
                  </a:lnTo>
                  <a:lnTo>
                    <a:pt x="121615" y="176580"/>
                  </a:lnTo>
                  <a:lnTo>
                    <a:pt x="142735" y="176580"/>
                  </a:lnTo>
                  <a:lnTo>
                    <a:pt x="142735" y="52920"/>
                  </a:lnTo>
                  <a:close/>
                </a:path>
                <a:path w="146685" h="177164">
                  <a:moveTo>
                    <a:pt x="146304" y="5600"/>
                  </a:moveTo>
                  <a:lnTo>
                    <a:pt x="140449" y="0"/>
                  </a:lnTo>
                  <a:lnTo>
                    <a:pt x="124167" y="0"/>
                  </a:lnTo>
                  <a:lnTo>
                    <a:pt x="118313" y="5600"/>
                  </a:lnTo>
                  <a:lnTo>
                    <a:pt x="118313" y="22136"/>
                  </a:lnTo>
                  <a:lnTo>
                    <a:pt x="124167" y="27482"/>
                  </a:lnTo>
                  <a:lnTo>
                    <a:pt x="140449" y="27482"/>
                  </a:lnTo>
                  <a:lnTo>
                    <a:pt x="146304" y="22136"/>
                  </a:lnTo>
                  <a:lnTo>
                    <a:pt x="146304" y="560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8" name="object 98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4279739" y="3074833"/>
              <a:ext cx="99230" cy="126709"/>
            </a:xfrm>
            <a:prstGeom prst="rect">
              <a:avLst/>
            </a:prstGeom>
          </p:spPr>
        </p:pic>
        <p:sp>
          <p:nvSpPr>
            <p:cNvPr id="99" name="object 99"/>
            <p:cNvSpPr/>
            <p:nvPr/>
          </p:nvSpPr>
          <p:spPr>
            <a:xfrm>
              <a:off x="4415607" y="3024964"/>
              <a:ext cx="28575" cy="177165"/>
            </a:xfrm>
            <a:custGeom>
              <a:avLst/>
              <a:gdLst/>
              <a:ahLst/>
              <a:cxnLst/>
              <a:rect l="l" t="t" r="r" b="b"/>
              <a:pathLst>
                <a:path w="28575" h="177164">
                  <a:moveTo>
                    <a:pt x="24425" y="52922"/>
                  </a:moveTo>
                  <a:lnTo>
                    <a:pt x="3307" y="52922"/>
                  </a:lnTo>
                  <a:lnTo>
                    <a:pt x="3307" y="176578"/>
                  </a:lnTo>
                  <a:lnTo>
                    <a:pt x="24425" y="176578"/>
                  </a:lnTo>
                  <a:lnTo>
                    <a:pt x="24425" y="52922"/>
                  </a:lnTo>
                  <a:close/>
                </a:path>
                <a:path w="28575" h="177164">
                  <a:moveTo>
                    <a:pt x="22135" y="0"/>
                  </a:moveTo>
                  <a:lnTo>
                    <a:pt x="5852" y="0"/>
                  </a:lnTo>
                  <a:lnTo>
                    <a:pt x="0" y="5597"/>
                  </a:lnTo>
                  <a:lnTo>
                    <a:pt x="0" y="22135"/>
                  </a:lnTo>
                  <a:lnTo>
                    <a:pt x="5852" y="27479"/>
                  </a:lnTo>
                  <a:lnTo>
                    <a:pt x="22135" y="27479"/>
                  </a:lnTo>
                  <a:lnTo>
                    <a:pt x="27988" y="22135"/>
                  </a:lnTo>
                  <a:lnTo>
                    <a:pt x="27988" y="5597"/>
                  </a:lnTo>
                  <a:lnTo>
                    <a:pt x="2213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0" name="object 100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4472601" y="3074833"/>
              <a:ext cx="105082" cy="129762"/>
            </a:xfrm>
            <a:prstGeom prst="rect">
              <a:avLst/>
            </a:prstGeom>
          </p:spPr>
        </p:pic>
      </p:grpSp>
      <p:grpSp>
        <p:nvGrpSpPr>
          <p:cNvPr id="101" name="object 101"/>
          <p:cNvGrpSpPr/>
          <p:nvPr/>
        </p:nvGrpSpPr>
        <p:grpSpPr>
          <a:xfrm>
            <a:off x="4658848" y="3020384"/>
            <a:ext cx="865505" cy="233679"/>
            <a:chOff x="4658848" y="3020384"/>
            <a:chExt cx="865505" cy="233679"/>
          </a:xfrm>
        </p:grpSpPr>
        <p:pic>
          <p:nvPicPr>
            <p:cNvPr id="102" name="object 102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4658848" y="3074833"/>
              <a:ext cx="108389" cy="178868"/>
            </a:xfrm>
            <a:prstGeom prst="rect">
              <a:avLst/>
            </a:prstGeom>
          </p:spPr>
        </p:pic>
        <p:sp>
          <p:nvSpPr>
            <p:cNvPr id="103" name="object 103"/>
            <p:cNvSpPr/>
            <p:nvPr/>
          </p:nvSpPr>
          <p:spPr>
            <a:xfrm>
              <a:off x="4800060" y="3020384"/>
              <a:ext cx="34925" cy="184785"/>
            </a:xfrm>
            <a:custGeom>
              <a:avLst/>
              <a:gdLst/>
              <a:ahLst/>
              <a:cxnLst/>
              <a:rect l="l" t="t" r="r" b="b"/>
              <a:pathLst>
                <a:path w="34925" h="184785">
                  <a:moveTo>
                    <a:pt x="21118" y="0"/>
                  </a:moveTo>
                  <a:lnTo>
                    <a:pt x="0" y="0"/>
                  </a:lnTo>
                  <a:lnTo>
                    <a:pt x="0" y="156223"/>
                  </a:lnTo>
                  <a:lnTo>
                    <a:pt x="1240" y="168110"/>
                  </a:lnTo>
                  <a:lnTo>
                    <a:pt x="5152" y="176896"/>
                  </a:lnTo>
                  <a:lnTo>
                    <a:pt x="12022" y="182343"/>
                  </a:lnTo>
                  <a:lnTo>
                    <a:pt x="22135" y="184211"/>
                  </a:lnTo>
                  <a:lnTo>
                    <a:pt x="27479" y="184211"/>
                  </a:lnTo>
                  <a:lnTo>
                    <a:pt x="31295" y="183448"/>
                  </a:lnTo>
                  <a:lnTo>
                    <a:pt x="34348" y="181921"/>
                  </a:lnTo>
                  <a:lnTo>
                    <a:pt x="31550" y="166146"/>
                  </a:lnTo>
                  <a:lnTo>
                    <a:pt x="29514" y="166655"/>
                  </a:lnTo>
                  <a:lnTo>
                    <a:pt x="23916" y="166655"/>
                  </a:lnTo>
                  <a:lnTo>
                    <a:pt x="21118" y="164365"/>
                  </a:lnTo>
                  <a:lnTo>
                    <a:pt x="2111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4" name="object 104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4857308" y="3074833"/>
              <a:ext cx="96940" cy="129762"/>
            </a:xfrm>
            <a:prstGeom prst="rect">
              <a:avLst/>
            </a:prstGeom>
          </p:spPr>
        </p:pic>
        <p:pic>
          <p:nvPicPr>
            <p:cNvPr id="105" name="object 105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4974858" y="3038194"/>
              <a:ext cx="181921" cy="166401"/>
            </a:xfrm>
            <a:prstGeom prst="rect">
              <a:avLst/>
            </a:prstGeom>
          </p:spPr>
        </p:pic>
        <p:sp>
          <p:nvSpPr>
            <p:cNvPr id="106" name="object 106"/>
            <p:cNvSpPr/>
            <p:nvPr/>
          </p:nvSpPr>
          <p:spPr>
            <a:xfrm>
              <a:off x="5180696" y="3024964"/>
              <a:ext cx="28575" cy="177165"/>
            </a:xfrm>
            <a:custGeom>
              <a:avLst/>
              <a:gdLst/>
              <a:ahLst/>
              <a:cxnLst/>
              <a:rect l="l" t="t" r="r" b="b"/>
              <a:pathLst>
                <a:path w="28575" h="177164">
                  <a:moveTo>
                    <a:pt x="24425" y="52922"/>
                  </a:moveTo>
                  <a:lnTo>
                    <a:pt x="3307" y="52922"/>
                  </a:lnTo>
                  <a:lnTo>
                    <a:pt x="3307" y="176578"/>
                  </a:lnTo>
                  <a:lnTo>
                    <a:pt x="24425" y="176578"/>
                  </a:lnTo>
                  <a:lnTo>
                    <a:pt x="24425" y="52922"/>
                  </a:lnTo>
                  <a:close/>
                </a:path>
                <a:path w="28575" h="177164">
                  <a:moveTo>
                    <a:pt x="22135" y="0"/>
                  </a:moveTo>
                  <a:lnTo>
                    <a:pt x="5851" y="0"/>
                  </a:lnTo>
                  <a:lnTo>
                    <a:pt x="0" y="5597"/>
                  </a:lnTo>
                  <a:lnTo>
                    <a:pt x="0" y="22135"/>
                  </a:lnTo>
                  <a:lnTo>
                    <a:pt x="5851" y="27479"/>
                  </a:lnTo>
                  <a:lnTo>
                    <a:pt x="22135" y="27479"/>
                  </a:lnTo>
                  <a:lnTo>
                    <a:pt x="27987" y="22135"/>
                  </a:lnTo>
                  <a:lnTo>
                    <a:pt x="27987" y="5597"/>
                  </a:lnTo>
                  <a:lnTo>
                    <a:pt x="2213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7" name="object 107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5237690" y="3074833"/>
              <a:ext cx="105081" cy="129762"/>
            </a:xfrm>
            <a:prstGeom prst="rect">
              <a:avLst/>
            </a:prstGeom>
          </p:spPr>
        </p:pic>
        <p:pic>
          <p:nvPicPr>
            <p:cNvPr id="108" name="object 108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5373050" y="3038194"/>
              <a:ext cx="150880" cy="166401"/>
            </a:xfrm>
            <a:prstGeom prst="rect">
              <a:avLst/>
            </a:prstGeom>
          </p:spPr>
        </p:pic>
      </p:grpSp>
      <p:grpSp>
        <p:nvGrpSpPr>
          <p:cNvPr id="109" name="object 109"/>
          <p:cNvGrpSpPr/>
          <p:nvPr/>
        </p:nvGrpSpPr>
        <p:grpSpPr>
          <a:xfrm>
            <a:off x="5583977" y="3020384"/>
            <a:ext cx="775335" cy="184785"/>
            <a:chOff x="5583977" y="3020384"/>
            <a:chExt cx="775335" cy="184785"/>
          </a:xfrm>
        </p:grpSpPr>
        <p:pic>
          <p:nvPicPr>
            <p:cNvPr id="110" name="object 110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5583977" y="3074833"/>
              <a:ext cx="292346" cy="129762"/>
            </a:xfrm>
            <a:prstGeom prst="rect">
              <a:avLst/>
            </a:prstGeom>
          </p:spPr>
        </p:pic>
        <p:pic>
          <p:nvPicPr>
            <p:cNvPr id="111" name="object 111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5906601" y="3020384"/>
              <a:ext cx="185483" cy="184211"/>
            </a:xfrm>
            <a:prstGeom prst="rect">
              <a:avLst/>
            </a:prstGeom>
          </p:spPr>
        </p:pic>
        <p:pic>
          <p:nvPicPr>
            <p:cNvPr id="112" name="object 112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6124653" y="3074833"/>
              <a:ext cx="105081" cy="129762"/>
            </a:xfrm>
            <a:prstGeom prst="rect">
              <a:avLst/>
            </a:prstGeom>
          </p:spPr>
        </p:pic>
        <p:pic>
          <p:nvPicPr>
            <p:cNvPr id="113" name="object 113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6260013" y="3074833"/>
              <a:ext cx="99229" cy="126709"/>
            </a:xfrm>
            <a:prstGeom prst="rect">
              <a:avLst/>
            </a:prstGeom>
          </p:spPr>
        </p:pic>
      </p:grpSp>
      <p:grpSp>
        <p:nvGrpSpPr>
          <p:cNvPr id="114" name="object 114"/>
          <p:cNvGrpSpPr/>
          <p:nvPr/>
        </p:nvGrpSpPr>
        <p:grpSpPr>
          <a:xfrm>
            <a:off x="619170" y="3325707"/>
            <a:ext cx="614680" cy="184785"/>
            <a:chOff x="619170" y="3325707"/>
            <a:chExt cx="614680" cy="184785"/>
          </a:xfrm>
        </p:grpSpPr>
        <p:pic>
          <p:nvPicPr>
            <p:cNvPr id="115" name="object 11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19170" y="3325707"/>
              <a:ext cx="108389" cy="184211"/>
            </a:xfrm>
            <a:prstGeom prst="rect">
              <a:avLst/>
            </a:prstGeom>
          </p:spPr>
        </p:pic>
        <p:pic>
          <p:nvPicPr>
            <p:cNvPr id="116" name="object 116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761654" y="3380156"/>
              <a:ext cx="96940" cy="129762"/>
            </a:xfrm>
            <a:prstGeom prst="rect">
              <a:avLst/>
            </a:prstGeom>
          </p:spPr>
        </p:pic>
        <p:pic>
          <p:nvPicPr>
            <p:cNvPr id="117" name="object 117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897523" y="3380156"/>
              <a:ext cx="170980" cy="126709"/>
            </a:xfrm>
            <a:prstGeom prst="rect">
              <a:avLst/>
            </a:prstGeom>
          </p:spPr>
        </p:pic>
        <p:sp>
          <p:nvSpPr>
            <p:cNvPr id="118" name="object 118"/>
            <p:cNvSpPr/>
            <p:nvPr/>
          </p:nvSpPr>
          <p:spPr>
            <a:xfrm>
              <a:off x="1105143" y="3330287"/>
              <a:ext cx="28575" cy="177165"/>
            </a:xfrm>
            <a:custGeom>
              <a:avLst/>
              <a:gdLst/>
              <a:ahLst/>
              <a:cxnLst/>
              <a:rect l="l" t="t" r="r" b="b"/>
              <a:pathLst>
                <a:path w="28575" h="177164">
                  <a:moveTo>
                    <a:pt x="24425" y="52922"/>
                  </a:moveTo>
                  <a:lnTo>
                    <a:pt x="3307" y="52922"/>
                  </a:lnTo>
                  <a:lnTo>
                    <a:pt x="3307" y="176578"/>
                  </a:lnTo>
                  <a:lnTo>
                    <a:pt x="24425" y="176578"/>
                  </a:lnTo>
                  <a:lnTo>
                    <a:pt x="24425" y="52922"/>
                  </a:lnTo>
                  <a:close/>
                </a:path>
                <a:path w="28575" h="177164">
                  <a:moveTo>
                    <a:pt x="22135" y="0"/>
                  </a:moveTo>
                  <a:lnTo>
                    <a:pt x="5851" y="0"/>
                  </a:lnTo>
                  <a:lnTo>
                    <a:pt x="0" y="5597"/>
                  </a:lnTo>
                  <a:lnTo>
                    <a:pt x="0" y="22135"/>
                  </a:lnTo>
                  <a:lnTo>
                    <a:pt x="5851" y="27479"/>
                  </a:lnTo>
                  <a:lnTo>
                    <a:pt x="22135" y="27479"/>
                  </a:lnTo>
                  <a:lnTo>
                    <a:pt x="27987" y="22135"/>
                  </a:lnTo>
                  <a:lnTo>
                    <a:pt x="27987" y="5597"/>
                  </a:lnTo>
                  <a:lnTo>
                    <a:pt x="2213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9" name="object 119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1156539" y="3343517"/>
              <a:ext cx="77094" cy="166401"/>
            </a:xfrm>
            <a:prstGeom prst="rect">
              <a:avLst/>
            </a:prstGeom>
          </p:spPr>
        </p:pic>
      </p:grpSp>
      <p:grpSp>
        <p:nvGrpSpPr>
          <p:cNvPr id="120" name="object 120"/>
          <p:cNvGrpSpPr/>
          <p:nvPr/>
        </p:nvGrpSpPr>
        <p:grpSpPr>
          <a:xfrm>
            <a:off x="1299532" y="3325707"/>
            <a:ext cx="542290" cy="184785"/>
            <a:chOff x="1299532" y="3325707"/>
            <a:chExt cx="542290" cy="184785"/>
          </a:xfrm>
        </p:grpSpPr>
        <p:pic>
          <p:nvPicPr>
            <p:cNvPr id="121" name="object 1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299532" y="3325707"/>
              <a:ext cx="108389" cy="184211"/>
            </a:xfrm>
            <a:prstGeom prst="rect">
              <a:avLst/>
            </a:prstGeom>
          </p:spPr>
        </p:pic>
        <p:sp>
          <p:nvSpPr>
            <p:cNvPr id="122" name="object 122"/>
            <p:cNvSpPr/>
            <p:nvPr/>
          </p:nvSpPr>
          <p:spPr>
            <a:xfrm>
              <a:off x="1446341" y="3330287"/>
              <a:ext cx="28575" cy="177165"/>
            </a:xfrm>
            <a:custGeom>
              <a:avLst/>
              <a:gdLst/>
              <a:ahLst/>
              <a:cxnLst/>
              <a:rect l="l" t="t" r="r" b="b"/>
              <a:pathLst>
                <a:path w="28575" h="177164">
                  <a:moveTo>
                    <a:pt x="24425" y="52922"/>
                  </a:moveTo>
                  <a:lnTo>
                    <a:pt x="3307" y="52922"/>
                  </a:lnTo>
                  <a:lnTo>
                    <a:pt x="3307" y="176578"/>
                  </a:lnTo>
                  <a:lnTo>
                    <a:pt x="24425" y="176578"/>
                  </a:lnTo>
                  <a:lnTo>
                    <a:pt x="24425" y="52922"/>
                  </a:lnTo>
                  <a:close/>
                </a:path>
                <a:path w="28575" h="177164">
                  <a:moveTo>
                    <a:pt x="22135" y="0"/>
                  </a:moveTo>
                  <a:lnTo>
                    <a:pt x="5852" y="0"/>
                  </a:lnTo>
                  <a:lnTo>
                    <a:pt x="0" y="5597"/>
                  </a:lnTo>
                  <a:lnTo>
                    <a:pt x="0" y="22135"/>
                  </a:lnTo>
                  <a:lnTo>
                    <a:pt x="5852" y="27479"/>
                  </a:lnTo>
                  <a:lnTo>
                    <a:pt x="22135" y="27479"/>
                  </a:lnTo>
                  <a:lnTo>
                    <a:pt x="27988" y="22135"/>
                  </a:lnTo>
                  <a:lnTo>
                    <a:pt x="27988" y="5597"/>
                  </a:lnTo>
                  <a:lnTo>
                    <a:pt x="2213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3" name="object 123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1503335" y="3380156"/>
              <a:ext cx="212962" cy="129762"/>
            </a:xfrm>
            <a:prstGeom prst="rect">
              <a:avLst/>
            </a:prstGeom>
          </p:spPr>
        </p:pic>
        <p:pic>
          <p:nvPicPr>
            <p:cNvPr id="124" name="object 124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1736144" y="3380156"/>
              <a:ext cx="105082" cy="129762"/>
            </a:xfrm>
            <a:prstGeom prst="rect">
              <a:avLst/>
            </a:prstGeom>
          </p:spPr>
        </p:pic>
      </p:grpSp>
      <p:grpSp>
        <p:nvGrpSpPr>
          <p:cNvPr id="125" name="object 125"/>
          <p:cNvGrpSpPr/>
          <p:nvPr/>
        </p:nvGrpSpPr>
        <p:grpSpPr>
          <a:xfrm>
            <a:off x="1922391" y="3325707"/>
            <a:ext cx="518795" cy="184785"/>
            <a:chOff x="1922391" y="3325707"/>
            <a:chExt cx="518795" cy="184785"/>
          </a:xfrm>
        </p:grpSpPr>
        <p:pic>
          <p:nvPicPr>
            <p:cNvPr id="126" name="object 126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1922391" y="3380156"/>
              <a:ext cx="99229" cy="126709"/>
            </a:xfrm>
            <a:prstGeom prst="rect">
              <a:avLst/>
            </a:prstGeom>
          </p:spPr>
        </p:pic>
        <p:sp>
          <p:nvSpPr>
            <p:cNvPr id="127" name="object 127"/>
            <p:cNvSpPr/>
            <p:nvPr/>
          </p:nvSpPr>
          <p:spPr>
            <a:xfrm>
              <a:off x="2058259" y="3330287"/>
              <a:ext cx="28575" cy="177165"/>
            </a:xfrm>
            <a:custGeom>
              <a:avLst/>
              <a:gdLst/>
              <a:ahLst/>
              <a:cxnLst/>
              <a:rect l="l" t="t" r="r" b="b"/>
              <a:pathLst>
                <a:path w="28575" h="177164">
                  <a:moveTo>
                    <a:pt x="24425" y="52922"/>
                  </a:moveTo>
                  <a:lnTo>
                    <a:pt x="3307" y="52922"/>
                  </a:lnTo>
                  <a:lnTo>
                    <a:pt x="3307" y="176578"/>
                  </a:lnTo>
                  <a:lnTo>
                    <a:pt x="24425" y="176578"/>
                  </a:lnTo>
                  <a:lnTo>
                    <a:pt x="24425" y="52922"/>
                  </a:lnTo>
                  <a:close/>
                </a:path>
                <a:path w="28575" h="177164">
                  <a:moveTo>
                    <a:pt x="22135" y="0"/>
                  </a:moveTo>
                  <a:lnTo>
                    <a:pt x="5852" y="0"/>
                  </a:lnTo>
                  <a:lnTo>
                    <a:pt x="0" y="5597"/>
                  </a:lnTo>
                  <a:lnTo>
                    <a:pt x="0" y="22135"/>
                  </a:lnTo>
                  <a:lnTo>
                    <a:pt x="5852" y="27479"/>
                  </a:lnTo>
                  <a:lnTo>
                    <a:pt x="22135" y="27479"/>
                  </a:lnTo>
                  <a:lnTo>
                    <a:pt x="27987" y="22135"/>
                  </a:lnTo>
                  <a:lnTo>
                    <a:pt x="27987" y="5597"/>
                  </a:lnTo>
                  <a:lnTo>
                    <a:pt x="2213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8" name="object 128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2115253" y="3380156"/>
              <a:ext cx="97957" cy="129762"/>
            </a:xfrm>
            <a:prstGeom prst="rect">
              <a:avLst/>
            </a:prstGeom>
          </p:spPr>
        </p:pic>
        <p:pic>
          <p:nvPicPr>
            <p:cNvPr id="129" name="object 12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240435" y="3325707"/>
              <a:ext cx="99230" cy="181158"/>
            </a:xfrm>
            <a:prstGeom prst="rect">
              <a:avLst/>
            </a:prstGeom>
          </p:spPr>
        </p:pic>
        <p:pic>
          <p:nvPicPr>
            <p:cNvPr id="130" name="object 13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364091" y="3343517"/>
              <a:ext cx="77094" cy="166401"/>
            </a:xfrm>
            <a:prstGeom prst="rect">
              <a:avLst/>
            </a:prstGeom>
          </p:spPr>
        </p:pic>
      </p:grpSp>
      <p:grpSp>
        <p:nvGrpSpPr>
          <p:cNvPr id="131" name="object 131"/>
          <p:cNvGrpSpPr/>
          <p:nvPr/>
        </p:nvGrpSpPr>
        <p:grpSpPr>
          <a:xfrm>
            <a:off x="2503013" y="3383209"/>
            <a:ext cx="215265" cy="127000"/>
            <a:chOff x="2503013" y="3383209"/>
            <a:chExt cx="215265" cy="127000"/>
          </a:xfrm>
        </p:grpSpPr>
        <p:pic>
          <p:nvPicPr>
            <p:cNvPr id="132" name="object 132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2503013" y="3383209"/>
              <a:ext cx="93886" cy="123655"/>
            </a:xfrm>
            <a:prstGeom prst="rect">
              <a:avLst/>
            </a:prstGeom>
          </p:spPr>
        </p:pic>
        <p:pic>
          <p:nvPicPr>
            <p:cNvPr id="133" name="object 133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2619799" y="3383209"/>
              <a:ext cx="98466" cy="126709"/>
            </a:xfrm>
            <a:prstGeom prst="rect">
              <a:avLst/>
            </a:prstGeom>
          </p:spPr>
        </p:pic>
      </p:grpSp>
      <p:grpSp>
        <p:nvGrpSpPr>
          <p:cNvPr id="134" name="object 134"/>
          <p:cNvGrpSpPr/>
          <p:nvPr/>
        </p:nvGrpSpPr>
        <p:grpSpPr>
          <a:xfrm>
            <a:off x="2810881" y="3325707"/>
            <a:ext cx="643255" cy="233679"/>
            <a:chOff x="2810881" y="3325707"/>
            <a:chExt cx="643255" cy="233679"/>
          </a:xfrm>
        </p:grpSpPr>
        <p:pic>
          <p:nvPicPr>
            <p:cNvPr id="135" name="object 135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2810881" y="3325707"/>
              <a:ext cx="102792" cy="181158"/>
            </a:xfrm>
            <a:prstGeom prst="rect">
              <a:avLst/>
            </a:prstGeom>
          </p:spPr>
        </p:pic>
        <p:pic>
          <p:nvPicPr>
            <p:cNvPr id="136" name="object 136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2936826" y="3380156"/>
              <a:ext cx="99230" cy="126709"/>
            </a:xfrm>
            <a:prstGeom prst="rect">
              <a:avLst/>
            </a:prstGeom>
          </p:spPr>
        </p:pic>
        <p:pic>
          <p:nvPicPr>
            <p:cNvPr id="137" name="object 137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3068370" y="3380156"/>
              <a:ext cx="96940" cy="129762"/>
            </a:xfrm>
            <a:prstGeom prst="rect">
              <a:avLst/>
            </a:prstGeom>
          </p:spPr>
        </p:pic>
        <p:pic>
          <p:nvPicPr>
            <p:cNvPr id="138" name="object 138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3204238" y="3380156"/>
              <a:ext cx="108389" cy="178868"/>
            </a:xfrm>
            <a:prstGeom prst="rect">
              <a:avLst/>
            </a:prstGeom>
          </p:spPr>
        </p:pic>
        <p:pic>
          <p:nvPicPr>
            <p:cNvPr id="139" name="object 139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3345450" y="3380156"/>
              <a:ext cx="108389" cy="178868"/>
            </a:xfrm>
            <a:prstGeom prst="rect">
              <a:avLst/>
            </a:prstGeom>
          </p:spPr>
        </p:pic>
      </p:grpSp>
      <p:grpSp>
        <p:nvGrpSpPr>
          <p:cNvPr id="140" name="object 140"/>
          <p:cNvGrpSpPr/>
          <p:nvPr/>
        </p:nvGrpSpPr>
        <p:grpSpPr>
          <a:xfrm>
            <a:off x="3529916" y="3380156"/>
            <a:ext cx="307340" cy="130175"/>
            <a:chOff x="3529916" y="3380156"/>
            <a:chExt cx="307340" cy="130175"/>
          </a:xfrm>
        </p:grpSpPr>
        <p:pic>
          <p:nvPicPr>
            <p:cNvPr id="141" name="object 141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3529916" y="3380156"/>
              <a:ext cx="96939" cy="129762"/>
            </a:xfrm>
            <a:prstGeom prst="rect">
              <a:avLst/>
            </a:prstGeom>
          </p:spPr>
        </p:pic>
        <p:pic>
          <p:nvPicPr>
            <p:cNvPr id="142" name="object 142"/>
            <p:cNvPicPr/>
            <p:nvPr/>
          </p:nvPicPr>
          <p:blipFill>
            <a:blip r:embed="rId56" cstate="print"/>
            <a:stretch>
              <a:fillRect/>
            </a:stretch>
          </p:blipFill>
          <p:spPr>
            <a:xfrm>
              <a:off x="3665785" y="3380156"/>
              <a:ext cx="170980" cy="126709"/>
            </a:xfrm>
            <a:prstGeom prst="rect">
              <a:avLst/>
            </a:prstGeom>
          </p:spPr>
        </p:pic>
      </p:grpSp>
      <p:grpSp>
        <p:nvGrpSpPr>
          <p:cNvPr id="143" name="object 143"/>
          <p:cNvGrpSpPr/>
          <p:nvPr/>
        </p:nvGrpSpPr>
        <p:grpSpPr>
          <a:xfrm>
            <a:off x="3929635" y="3325707"/>
            <a:ext cx="509270" cy="184785"/>
            <a:chOff x="3929635" y="3325707"/>
            <a:chExt cx="509270" cy="184785"/>
          </a:xfrm>
        </p:grpSpPr>
        <p:pic>
          <p:nvPicPr>
            <p:cNvPr id="144" name="object 144"/>
            <p:cNvPicPr/>
            <p:nvPr/>
          </p:nvPicPr>
          <p:blipFill>
            <a:blip r:embed="rId57" cstate="print"/>
            <a:stretch>
              <a:fillRect/>
            </a:stretch>
          </p:blipFill>
          <p:spPr>
            <a:xfrm>
              <a:off x="3929635" y="3339955"/>
              <a:ext cx="231282" cy="169963"/>
            </a:xfrm>
            <a:prstGeom prst="rect">
              <a:avLst/>
            </a:prstGeom>
          </p:spPr>
        </p:pic>
        <p:pic>
          <p:nvPicPr>
            <p:cNvPr id="145" name="object 145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4199846" y="3380156"/>
              <a:ext cx="99229" cy="126709"/>
            </a:xfrm>
            <a:prstGeom prst="rect">
              <a:avLst/>
            </a:prstGeom>
          </p:spPr>
        </p:pic>
        <p:pic>
          <p:nvPicPr>
            <p:cNvPr id="146" name="object 146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330117" y="3325707"/>
              <a:ext cx="108389" cy="184211"/>
            </a:xfrm>
            <a:prstGeom prst="rect">
              <a:avLst/>
            </a:prstGeom>
          </p:spPr>
        </p:pic>
      </p:grpSp>
      <p:pic>
        <p:nvPicPr>
          <p:cNvPr id="147" name="object 147"/>
          <p:cNvPicPr/>
          <p:nvPr/>
        </p:nvPicPr>
        <p:blipFill>
          <a:blip r:embed="rId58" cstate="print"/>
          <a:stretch>
            <a:fillRect/>
          </a:stretch>
        </p:blipFill>
        <p:spPr>
          <a:xfrm>
            <a:off x="4517382" y="3343517"/>
            <a:ext cx="293873" cy="166401"/>
          </a:xfrm>
          <a:prstGeom prst="rect">
            <a:avLst/>
          </a:prstGeom>
        </p:spPr>
      </p:pic>
      <p:grpSp>
        <p:nvGrpSpPr>
          <p:cNvPr id="148" name="object 148"/>
          <p:cNvGrpSpPr/>
          <p:nvPr/>
        </p:nvGrpSpPr>
        <p:grpSpPr>
          <a:xfrm>
            <a:off x="4841533" y="3325707"/>
            <a:ext cx="430530" cy="184785"/>
            <a:chOff x="4841533" y="3325707"/>
            <a:chExt cx="430530" cy="184785"/>
          </a:xfrm>
        </p:grpSpPr>
        <p:pic>
          <p:nvPicPr>
            <p:cNvPr id="149" name="object 149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4970786" y="3380156"/>
              <a:ext cx="105081" cy="129762"/>
            </a:xfrm>
            <a:prstGeom prst="rect">
              <a:avLst/>
            </a:prstGeom>
          </p:spPr>
        </p:pic>
        <p:pic>
          <p:nvPicPr>
            <p:cNvPr id="150" name="object 150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4841533" y="3325707"/>
              <a:ext cx="99230" cy="181158"/>
            </a:xfrm>
            <a:prstGeom prst="rect">
              <a:avLst/>
            </a:prstGeom>
          </p:spPr>
        </p:pic>
        <p:pic>
          <p:nvPicPr>
            <p:cNvPr id="151" name="object 151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5106146" y="3380156"/>
              <a:ext cx="99230" cy="126709"/>
            </a:xfrm>
            <a:prstGeom prst="rect">
              <a:avLst/>
            </a:prstGeom>
          </p:spPr>
        </p:pic>
        <p:sp>
          <p:nvSpPr>
            <p:cNvPr id="152" name="object 152"/>
            <p:cNvSpPr/>
            <p:nvPr/>
          </p:nvSpPr>
          <p:spPr>
            <a:xfrm>
              <a:off x="5240997" y="3477605"/>
              <a:ext cx="31115" cy="32384"/>
            </a:xfrm>
            <a:custGeom>
              <a:avLst/>
              <a:gdLst/>
              <a:ahLst/>
              <a:cxnLst/>
              <a:rect l="l" t="t" r="r" b="b"/>
              <a:pathLst>
                <a:path w="31114" h="32385">
                  <a:moveTo>
                    <a:pt x="23662" y="0"/>
                  </a:moveTo>
                  <a:lnTo>
                    <a:pt x="6869" y="0"/>
                  </a:lnTo>
                  <a:lnTo>
                    <a:pt x="0" y="6615"/>
                  </a:lnTo>
                  <a:lnTo>
                    <a:pt x="0" y="25697"/>
                  </a:lnTo>
                  <a:lnTo>
                    <a:pt x="6869" y="32313"/>
                  </a:lnTo>
                  <a:lnTo>
                    <a:pt x="15266" y="32313"/>
                  </a:lnTo>
                  <a:lnTo>
                    <a:pt x="23662" y="32313"/>
                  </a:lnTo>
                  <a:lnTo>
                    <a:pt x="30532" y="25697"/>
                  </a:lnTo>
                  <a:lnTo>
                    <a:pt x="30532" y="6615"/>
                  </a:lnTo>
                  <a:lnTo>
                    <a:pt x="2366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3" name="object 153"/>
          <p:cNvGrpSpPr/>
          <p:nvPr/>
        </p:nvGrpSpPr>
        <p:grpSpPr>
          <a:xfrm>
            <a:off x="611202" y="4286001"/>
            <a:ext cx="741680" cy="203835"/>
            <a:chOff x="611202" y="4286001"/>
            <a:chExt cx="741680" cy="203835"/>
          </a:xfrm>
        </p:grpSpPr>
        <p:pic>
          <p:nvPicPr>
            <p:cNvPr id="154" name="object 154"/>
            <p:cNvPicPr/>
            <p:nvPr/>
          </p:nvPicPr>
          <p:blipFill>
            <a:blip r:embed="rId59" cstate="print"/>
            <a:stretch>
              <a:fillRect/>
            </a:stretch>
          </p:blipFill>
          <p:spPr>
            <a:xfrm>
              <a:off x="611202" y="4286001"/>
              <a:ext cx="394986" cy="203478"/>
            </a:xfrm>
            <a:prstGeom prst="rect">
              <a:avLst/>
            </a:prstGeom>
          </p:spPr>
        </p:pic>
        <p:pic>
          <p:nvPicPr>
            <p:cNvPr id="155" name="object 155"/>
            <p:cNvPicPr/>
            <p:nvPr/>
          </p:nvPicPr>
          <p:blipFill>
            <a:blip r:embed="rId60" cstate="print"/>
            <a:stretch>
              <a:fillRect/>
            </a:stretch>
          </p:blipFill>
          <p:spPr>
            <a:xfrm>
              <a:off x="1036571" y="4329582"/>
              <a:ext cx="139334" cy="156214"/>
            </a:xfrm>
            <a:prstGeom prst="rect">
              <a:avLst/>
            </a:prstGeom>
          </p:spPr>
        </p:pic>
        <p:pic>
          <p:nvPicPr>
            <p:cNvPr id="156" name="object 156"/>
            <p:cNvPicPr/>
            <p:nvPr/>
          </p:nvPicPr>
          <p:blipFill>
            <a:blip r:embed="rId60" cstate="print"/>
            <a:stretch>
              <a:fillRect/>
            </a:stretch>
          </p:blipFill>
          <p:spPr>
            <a:xfrm>
              <a:off x="1213041" y="4329582"/>
              <a:ext cx="139334" cy="156214"/>
            </a:xfrm>
            <a:prstGeom prst="rect">
              <a:avLst/>
            </a:prstGeom>
          </p:spPr>
        </p:pic>
      </p:grpSp>
      <p:grpSp>
        <p:nvGrpSpPr>
          <p:cNvPr id="157" name="object 157"/>
          <p:cNvGrpSpPr/>
          <p:nvPr/>
        </p:nvGrpSpPr>
        <p:grpSpPr>
          <a:xfrm>
            <a:off x="2897639" y="4262984"/>
            <a:ext cx="617855" cy="226695"/>
            <a:chOff x="2897639" y="4262984"/>
            <a:chExt cx="617855" cy="226695"/>
          </a:xfrm>
        </p:grpSpPr>
        <p:pic>
          <p:nvPicPr>
            <p:cNvPr id="158" name="object 158"/>
            <p:cNvPicPr/>
            <p:nvPr/>
          </p:nvPicPr>
          <p:blipFill>
            <a:blip r:embed="rId61" cstate="print"/>
            <a:stretch>
              <a:fillRect/>
            </a:stretch>
          </p:blipFill>
          <p:spPr>
            <a:xfrm>
              <a:off x="2897639" y="4271271"/>
              <a:ext cx="145472" cy="218209"/>
            </a:xfrm>
            <a:prstGeom prst="rect">
              <a:avLst/>
            </a:prstGeom>
          </p:spPr>
        </p:pic>
        <p:sp>
          <p:nvSpPr>
            <p:cNvPr id="159" name="object 159"/>
            <p:cNvSpPr/>
            <p:nvPr/>
          </p:nvSpPr>
          <p:spPr>
            <a:xfrm>
              <a:off x="3071040" y="4262984"/>
              <a:ext cx="53975" cy="222885"/>
            </a:xfrm>
            <a:custGeom>
              <a:avLst/>
              <a:gdLst/>
              <a:ahLst/>
              <a:cxnLst/>
              <a:rect l="l" t="t" r="r" b="b"/>
              <a:pathLst>
                <a:path w="53975" h="222885">
                  <a:moveTo>
                    <a:pt x="50332" y="70281"/>
                  </a:moveTo>
                  <a:lnTo>
                    <a:pt x="3069" y="70281"/>
                  </a:lnTo>
                  <a:lnTo>
                    <a:pt x="3069" y="222812"/>
                  </a:lnTo>
                  <a:lnTo>
                    <a:pt x="50332" y="222812"/>
                  </a:lnTo>
                  <a:lnTo>
                    <a:pt x="50332" y="70281"/>
                  </a:lnTo>
                  <a:close/>
                </a:path>
                <a:path w="53975" h="222885">
                  <a:moveTo>
                    <a:pt x="26700" y="0"/>
                  </a:moveTo>
                  <a:lnTo>
                    <a:pt x="15925" y="1716"/>
                  </a:lnTo>
                  <a:lnTo>
                    <a:pt x="7480" y="6598"/>
                  </a:lnTo>
                  <a:lnTo>
                    <a:pt x="1970" y="14242"/>
                  </a:lnTo>
                  <a:lnTo>
                    <a:pt x="0" y="24245"/>
                  </a:lnTo>
                  <a:lnTo>
                    <a:pt x="1970" y="34426"/>
                  </a:lnTo>
                  <a:lnTo>
                    <a:pt x="7480" y="42160"/>
                  </a:lnTo>
                  <a:lnTo>
                    <a:pt x="15925" y="47076"/>
                  </a:lnTo>
                  <a:lnTo>
                    <a:pt x="26700" y="48797"/>
                  </a:lnTo>
                  <a:lnTo>
                    <a:pt x="37475" y="47076"/>
                  </a:lnTo>
                  <a:lnTo>
                    <a:pt x="45920" y="42160"/>
                  </a:lnTo>
                  <a:lnTo>
                    <a:pt x="51430" y="34426"/>
                  </a:lnTo>
                  <a:lnTo>
                    <a:pt x="53401" y="24245"/>
                  </a:lnTo>
                  <a:lnTo>
                    <a:pt x="51430" y="14242"/>
                  </a:lnTo>
                  <a:lnTo>
                    <a:pt x="45920" y="6598"/>
                  </a:lnTo>
                  <a:lnTo>
                    <a:pt x="37475" y="1716"/>
                  </a:lnTo>
                  <a:lnTo>
                    <a:pt x="26700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0" name="object 160"/>
            <p:cNvPicPr/>
            <p:nvPr/>
          </p:nvPicPr>
          <p:blipFill>
            <a:blip r:embed="rId62" cstate="print"/>
            <a:stretch>
              <a:fillRect/>
            </a:stretch>
          </p:blipFill>
          <p:spPr>
            <a:xfrm>
              <a:off x="3145618" y="4286615"/>
              <a:ext cx="369819" cy="202864"/>
            </a:xfrm>
            <a:prstGeom prst="rect">
              <a:avLst/>
            </a:prstGeom>
          </p:spPr>
        </p:pic>
      </p:grpSp>
      <p:grpSp>
        <p:nvGrpSpPr>
          <p:cNvPr id="161" name="object 161"/>
          <p:cNvGrpSpPr/>
          <p:nvPr/>
        </p:nvGrpSpPr>
        <p:grpSpPr>
          <a:xfrm>
            <a:off x="3607203" y="4262984"/>
            <a:ext cx="445134" cy="226695"/>
            <a:chOff x="3607203" y="4262984"/>
            <a:chExt cx="445134" cy="226695"/>
          </a:xfrm>
        </p:grpSpPr>
        <p:pic>
          <p:nvPicPr>
            <p:cNvPr id="162" name="object 162"/>
            <p:cNvPicPr/>
            <p:nvPr/>
          </p:nvPicPr>
          <p:blipFill>
            <a:blip r:embed="rId63" cstate="print"/>
            <a:stretch>
              <a:fillRect/>
            </a:stretch>
          </p:blipFill>
          <p:spPr>
            <a:xfrm>
              <a:off x="3607203" y="4329582"/>
              <a:ext cx="226802" cy="156214"/>
            </a:xfrm>
            <a:prstGeom prst="rect">
              <a:avLst/>
            </a:prstGeom>
          </p:spPr>
        </p:pic>
        <p:sp>
          <p:nvSpPr>
            <p:cNvPr id="163" name="object 163"/>
            <p:cNvSpPr/>
            <p:nvPr/>
          </p:nvSpPr>
          <p:spPr>
            <a:xfrm>
              <a:off x="3868378" y="4262984"/>
              <a:ext cx="53975" cy="222885"/>
            </a:xfrm>
            <a:custGeom>
              <a:avLst/>
              <a:gdLst/>
              <a:ahLst/>
              <a:cxnLst/>
              <a:rect l="l" t="t" r="r" b="b"/>
              <a:pathLst>
                <a:path w="53975" h="222885">
                  <a:moveTo>
                    <a:pt x="50332" y="70281"/>
                  </a:moveTo>
                  <a:lnTo>
                    <a:pt x="3069" y="70281"/>
                  </a:lnTo>
                  <a:lnTo>
                    <a:pt x="3069" y="222812"/>
                  </a:lnTo>
                  <a:lnTo>
                    <a:pt x="50332" y="222812"/>
                  </a:lnTo>
                  <a:lnTo>
                    <a:pt x="50332" y="70281"/>
                  </a:lnTo>
                  <a:close/>
                </a:path>
                <a:path w="53975" h="222885">
                  <a:moveTo>
                    <a:pt x="26700" y="0"/>
                  </a:moveTo>
                  <a:lnTo>
                    <a:pt x="15925" y="1716"/>
                  </a:lnTo>
                  <a:lnTo>
                    <a:pt x="7480" y="6598"/>
                  </a:lnTo>
                  <a:lnTo>
                    <a:pt x="1970" y="14242"/>
                  </a:lnTo>
                  <a:lnTo>
                    <a:pt x="0" y="24245"/>
                  </a:lnTo>
                  <a:lnTo>
                    <a:pt x="1970" y="34426"/>
                  </a:lnTo>
                  <a:lnTo>
                    <a:pt x="7480" y="42160"/>
                  </a:lnTo>
                  <a:lnTo>
                    <a:pt x="15925" y="47076"/>
                  </a:lnTo>
                  <a:lnTo>
                    <a:pt x="26700" y="48797"/>
                  </a:lnTo>
                  <a:lnTo>
                    <a:pt x="37475" y="47076"/>
                  </a:lnTo>
                  <a:lnTo>
                    <a:pt x="45920" y="42160"/>
                  </a:lnTo>
                  <a:lnTo>
                    <a:pt x="51430" y="34426"/>
                  </a:lnTo>
                  <a:lnTo>
                    <a:pt x="53401" y="24245"/>
                  </a:lnTo>
                  <a:lnTo>
                    <a:pt x="51430" y="14242"/>
                  </a:lnTo>
                  <a:lnTo>
                    <a:pt x="45920" y="6598"/>
                  </a:lnTo>
                  <a:lnTo>
                    <a:pt x="37475" y="1716"/>
                  </a:lnTo>
                  <a:lnTo>
                    <a:pt x="26700" y="0"/>
                  </a:lnTo>
                  <a:close/>
                </a:path>
              </a:pathLst>
            </a:custGeom>
            <a:solidFill>
              <a:srgbClr val="ED1C2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4" name="object 164"/>
            <p:cNvPicPr/>
            <p:nvPr/>
          </p:nvPicPr>
          <p:blipFill>
            <a:blip r:embed="rId64" cstate="print"/>
            <a:stretch>
              <a:fillRect/>
            </a:stretch>
          </p:blipFill>
          <p:spPr>
            <a:xfrm>
              <a:off x="3942956" y="4286615"/>
              <a:ext cx="108951" cy="202863"/>
            </a:xfrm>
            <a:prstGeom prst="rect">
              <a:avLst/>
            </a:prstGeom>
          </p:spPr>
        </p:pic>
      </p:grpSp>
      <p:grpSp>
        <p:nvGrpSpPr>
          <p:cNvPr id="165" name="object 165"/>
          <p:cNvGrpSpPr/>
          <p:nvPr/>
        </p:nvGrpSpPr>
        <p:grpSpPr>
          <a:xfrm>
            <a:off x="617340" y="4655514"/>
            <a:ext cx="663575" cy="198755"/>
            <a:chOff x="617340" y="4655514"/>
            <a:chExt cx="663575" cy="198755"/>
          </a:xfrm>
        </p:grpSpPr>
        <p:pic>
          <p:nvPicPr>
            <p:cNvPr id="166" name="object 166"/>
            <p:cNvPicPr/>
            <p:nvPr/>
          </p:nvPicPr>
          <p:blipFill>
            <a:blip r:embed="rId65" cstate="print"/>
            <a:stretch>
              <a:fillRect/>
            </a:stretch>
          </p:blipFill>
          <p:spPr>
            <a:xfrm>
              <a:off x="617340" y="4655514"/>
              <a:ext cx="139641" cy="198567"/>
            </a:xfrm>
            <a:prstGeom prst="rect">
              <a:avLst/>
            </a:prstGeom>
          </p:spPr>
        </p:pic>
        <p:pic>
          <p:nvPicPr>
            <p:cNvPr id="167" name="object 167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789820" y="4697867"/>
              <a:ext cx="226802" cy="156214"/>
            </a:xfrm>
            <a:prstGeom prst="rect">
              <a:avLst/>
            </a:prstGeom>
          </p:spPr>
        </p:pic>
        <p:pic>
          <p:nvPicPr>
            <p:cNvPr id="168" name="object 168"/>
            <p:cNvPicPr/>
            <p:nvPr/>
          </p:nvPicPr>
          <p:blipFill>
            <a:blip r:embed="rId63" cstate="print"/>
            <a:stretch>
              <a:fillRect/>
            </a:stretch>
          </p:blipFill>
          <p:spPr>
            <a:xfrm>
              <a:off x="1054065" y="4697867"/>
              <a:ext cx="226802" cy="156214"/>
            </a:xfrm>
            <a:prstGeom prst="rect">
              <a:avLst/>
            </a:prstGeom>
          </p:spPr>
        </p:pic>
      </p:grpSp>
      <p:pic>
        <p:nvPicPr>
          <p:cNvPr id="169" name="object 169"/>
          <p:cNvPicPr/>
          <p:nvPr/>
        </p:nvPicPr>
        <p:blipFill>
          <a:blip r:embed="rId67" cstate="print"/>
          <a:stretch>
            <a:fillRect/>
          </a:stretch>
        </p:blipFill>
        <p:spPr>
          <a:xfrm>
            <a:off x="1382452" y="4267587"/>
            <a:ext cx="3131652" cy="6423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Schreibtischunterlage_A2_PDF-Vorlage.indd</dc:title>
  <dcterms:created xsi:type="dcterms:W3CDTF">2021-11-05T08:34:51Z</dcterms:created>
  <dcterms:modified xsi:type="dcterms:W3CDTF">2021-11-05T08:34:51Z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2021-11-05T00:00:00Z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2021-11-05T00:00:00Z</vt:filetime>
  </property>
</Properties>
</file>